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72" r:id="rId4"/>
  </p:sldMasterIdLst>
  <p:notesMasterIdLst>
    <p:notesMasterId r:id="rId60"/>
  </p:notesMasterIdLst>
  <p:handoutMasterIdLst>
    <p:handoutMasterId r:id="rId61"/>
  </p:handoutMasterIdLst>
  <p:sldIdLst>
    <p:sldId id="435" r:id="rId5"/>
    <p:sldId id="403" r:id="rId6"/>
    <p:sldId id="404" r:id="rId7"/>
    <p:sldId id="409" r:id="rId8"/>
    <p:sldId id="408" r:id="rId9"/>
    <p:sldId id="442" r:id="rId10"/>
    <p:sldId id="417" r:id="rId11"/>
    <p:sldId id="495" r:id="rId12"/>
    <p:sldId id="418" r:id="rId13"/>
    <p:sldId id="445" r:id="rId14"/>
    <p:sldId id="444" r:id="rId15"/>
    <p:sldId id="419" r:id="rId16"/>
    <p:sldId id="446" r:id="rId17"/>
    <p:sldId id="463" r:id="rId18"/>
    <p:sldId id="464" r:id="rId19"/>
    <p:sldId id="465" r:id="rId20"/>
    <p:sldId id="496" r:id="rId21"/>
    <p:sldId id="497" r:id="rId22"/>
    <p:sldId id="449" r:id="rId23"/>
    <p:sldId id="466" r:id="rId24"/>
    <p:sldId id="467" r:id="rId25"/>
    <p:sldId id="468" r:id="rId26"/>
    <p:sldId id="498" r:id="rId27"/>
    <p:sldId id="499" r:id="rId28"/>
    <p:sldId id="500" r:id="rId29"/>
    <p:sldId id="501" r:id="rId30"/>
    <p:sldId id="450" r:id="rId31"/>
    <p:sldId id="474" r:id="rId32"/>
    <p:sldId id="475" r:id="rId33"/>
    <p:sldId id="476" r:id="rId34"/>
    <p:sldId id="502" r:id="rId35"/>
    <p:sldId id="503" r:id="rId36"/>
    <p:sldId id="504" r:id="rId37"/>
    <p:sldId id="505" r:id="rId38"/>
    <p:sldId id="454" r:id="rId39"/>
    <p:sldId id="486" r:id="rId40"/>
    <p:sldId id="453" r:id="rId41"/>
    <p:sldId id="481" r:id="rId42"/>
    <p:sldId id="482" r:id="rId43"/>
    <p:sldId id="483" r:id="rId44"/>
    <p:sldId id="484" r:id="rId45"/>
    <p:sldId id="487" r:id="rId46"/>
    <p:sldId id="455" r:id="rId47"/>
    <p:sldId id="471" r:id="rId48"/>
    <p:sldId id="469" r:id="rId49"/>
    <p:sldId id="488" r:id="rId50"/>
    <p:sldId id="470" r:id="rId51"/>
    <p:sldId id="472" r:id="rId52"/>
    <p:sldId id="489" r:id="rId53"/>
    <p:sldId id="490" r:id="rId54"/>
    <p:sldId id="491" r:id="rId55"/>
    <p:sldId id="431" r:id="rId56"/>
    <p:sldId id="432" r:id="rId57"/>
    <p:sldId id="433" r:id="rId58"/>
    <p:sldId id="434" r:id="rId59"/>
  </p:sldIdLst>
  <p:sldSz cx="16256000" cy="9144000"/>
  <p:notesSz cx="9144000" cy="6858000"/>
  <p:defaultTextStyle>
    <a:defPPr>
      <a:defRPr lang="en-US"/>
    </a:defPPr>
    <a:lvl1pPr marL="0" algn="l" defTabSz="1044976" rtl="0" eaLnBrk="1" latinLnBrk="0" hangingPunct="1">
      <a:defRPr sz="2100" kern="1200">
        <a:solidFill>
          <a:schemeClr val="tx1"/>
        </a:solidFill>
        <a:latin typeface="+mn-lt"/>
        <a:ea typeface="+mn-ea"/>
        <a:cs typeface="+mn-cs"/>
      </a:defRPr>
    </a:lvl1pPr>
    <a:lvl2pPr marL="522488" algn="l" defTabSz="1044976" rtl="0" eaLnBrk="1" latinLnBrk="0" hangingPunct="1">
      <a:defRPr sz="2100" kern="1200">
        <a:solidFill>
          <a:schemeClr val="tx1"/>
        </a:solidFill>
        <a:latin typeface="+mn-lt"/>
        <a:ea typeface="+mn-ea"/>
        <a:cs typeface="+mn-cs"/>
      </a:defRPr>
    </a:lvl2pPr>
    <a:lvl3pPr marL="1044976" algn="l" defTabSz="1044976" rtl="0" eaLnBrk="1" latinLnBrk="0" hangingPunct="1">
      <a:defRPr sz="2100" kern="1200">
        <a:solidFill>
          <a:schemeClr val="tx1"/>
        </a:solidFill>
        <a:latin typeface="+mn-lt"/>
        <a:ea typeface="+mn-ea"/>
        <a:cs typeface="+mn-cs"/>
      </a:defRPr>
    </a:lvl3pPr>
    <a:lvl4pPr marL="1567464" algn="l" defTabSz="1044976" rtl="0" eaLnBrk="1" latinLnBrk="0" hangingPunct="1">
      <a:defRPr sz="2100" kern="1200">
        <a:solidFill>
          <a:schemeClr val="tx1"/>
        </a:solidFill>
        <a:latin typeface="+mn-lt"/>
        <a:ea typeface="+mn-ea"/>
        <a:cs typeface="+mn-cs"/>
      </a:defRPr>
    </a:lvl4pPr>
    <a:lvl5pPr marL="2089953" algn="l" defTabSz="1044976" rtl="0" eaLnBrk="1" latinLnBrk="0" hangingPunct="1">
      <a:defRPr sz="2100" kern="1200">
        <a:solidFill>
          <a:schemeClr val="tx1"/>
        </a:solidFill>
        <a:latin typeface="+mn-lt"/>
        <a:ea typeface="+mn-ea"/>
        <a:cs typeface="+mn-cs"/>
      </a:defRPr>
    </a:lvl5pPr>
    <a:lvl6pPr marL="2612441" algn="l" defTabSz="1044976" rtl="0" eaLnBrk="1" latinLnBrk="0" hangingPunct="1">
      <a:defRPr sz="2100" kern="1200">
        <a:solidFill>
          <a:schemeClr val="tx1"/>
        </a:solidFill>
        <a:latin typeface="+mn-lt"/>
        <a:ea typeface="+mn-ea"/>
        <a:cs typeface="+mn-cs"/>
      </a:defRPr>
    </a:lvl6pPr>
    <a:lvl7pPr marL="3134929" algn="l" defTabSz="1044976" rtl="0" eaLnBrk="1" latinLnBrk="0" hangingPunct="1">
      <a:defRPr sz="2100" kern="1200">
        <a:solidFill>
          <a:schemeClr val="tx1"/>
        </a:solidFill>
        <a:latin typeface="+mn-lt"/>
        <a:ea typeface="+mn-ea"/>
        <a:cs typeface="+mn-cs"/>
      </a:defRPr>
    </a:lvl7pPr>
    <a:lvl8pPr marL="3657417" algn="l" defTabSz="1044976" rtl="0" eaLnBrk="1" latinLnBrk="0" hangingPunct="1">
      <a:defRPr sz="2100" kern="1200">
        <a:solidFill>
          <a:schemeClr val="tx1"/>
        </a:solidFill>
        <a:latin typeface="+mn-lt"/>
        <a:ea typeface="+mn-ea"/>
        <a:cs typeface="+mn-cs"/>
      </a:defRPr>
    </a:lvl8pPr>
    <a:lvl9pPr marL="4179905" algn="l" defTabSz="10449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94434" autoAdjust="0"/>
  </p:normalViewPr>
  <p:slideViewPr>
    <p:cSldViewPr>
      <p:cViewPr varScale="1">
        <p:scale>
          <a:sx n="54" d="100"/>
          <a:sy n="54" d="100"/>
        </p:scale>
        <p:origin x="714" y="90"/>
      </p:cViewPr>
      <p:guideLst>
        <p:guide orient="horz" pos="2880"/>
        <p:guide pos="512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37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6EF4D0-DC58-48C4-AF99-E3C313F39D2C}"/>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6BD4C92-DD6F-4E59-BF8D-134E014D2627}"/>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E7EB8876-9C13-4A98-B2A8-D6719F85B2E3}" type="datetimeFigureOut">
              <a:rPr lang="en-US" smtClean="0"/>
              <a:t>12/2/2022</a:t>
            </a:fld>
            <a:endParaRPr lang="en-US" dirty="0"/>
          </a:p>
        </p:txBody>
      </p:sp>
      <p:sp>
        <p:nvSpPr>
          <p:cNvPr id="4" name="Footer Placeholder 3">
            <a:extLst>
              <a:ext uri="{FF2B5EF4-FFF2-40B4-BE49-F238E27FC236}">
                <a16:creationId xmlns:a16="http://schemas.microsoft.com/office/drawing/2014/main" id="{A2074CE7-A30C-48EB-B4EA-18725AE2910D}"/>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08BCC5E-0007-4EF6-9AC3-CD2677F3116C}"/>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320CC3D2-D482-4876-BCFD-D3F984801DFB}" type="slidenum">
              <a:rPr lang="en-US" smtClean="0"/>
              <a:t>‹#›</a:t>
            </a:fld>
            <a:endParaRPr lang="en-US" dirty="0"/>
          </a:p>
        </p:txBody>
      </p:sp>
    </p:spTree>
    <p:extLst>
      <p:ext uri="{BB962C8B-B14F-4D97-AF65-F5344CB8AC3E}">
        <p14:creationId xmlns:p14="http://schemas.microsoft.com/office/powerpoint/2010/main" val="25861131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99D239E4-CCC7-4672-8707-FBC4A6D7AD82}" type="datetimeFigureOut">
              <a:rPr lang="en-US" smtClean="0"/>
              <a:pPr/>
              <a:t>12/2/2022</a:t>
            </a:fld>
            <a:endParaRPr lang="en-US" dirty="0"/>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83FE2DC6-21AB-4064-A58C-B8733D3B6ABD}" type="slidenum">
              <a:rPr lang="en-US" smtClean="0"/>
              <a:pPr/>
              <a:t>‹#›</a:t>
            </a:fld>
            <a:endParaRPr lang="en-US" dirty="0"/>
          </a:p>
        </p:txBody>
      </p:sp>
    </p:spTree>
    <p:extLst>
      <p:ext uri="{BB962C8B-B14F-4D97-AF65-F5344CB8AC3E}">
        <p14:creationId xmlns:p14="http://schemas.microsoft.com/office/powerpoint/2010/main" val="2067309741"/>
      </p:ext>
    </p:extLst>
  </p:cSld>
  <p:clrMap bg1="lt1" tx1="dk1" bg2="lt2" tx2="dk2" accent1="accent1" accent2="accent2" accent3="accent3" accent4="accent4" accent5="accent5" accent6="accent6" hlink="hlink" folHlink="folHlink"/>
  <p:hf hdr="0" ftr="0" dt="0"/>
  <p:notesStyle>
    <a:lvl1pPr marL="0" algn="l" defTabSz="1044976" rtl="0" eaLnBrk="1" latinLnBrk="0" hangingPunct="1">
      <a:defRPr sz="1400" kern="1200">
        <a:solidFill>
          <a:schemeClr val="tx1"/>
        </a:solidFill>
        <a:latin typeface="+mn-lt"/>
        <a:ea typeface="+mn-ea"/>
        <a:cs typeface="+mn-cs"/>
      </a:defRPr>
    </a:lvl1pPr>
    <a:lvl2pPr marL="522488" algn="l" defTabSz="1044976" rtl="0" eaLnBrk="1" latinLnBrk="0" hangingPunct="1">
      <a:defRPr sz="1400" kern="1200">
        <a:solidFill>
          <a:schemeClr val="tx1"/>
        </a:solidFill>
        <a:latin typeface="+mn-lt"/>
        <a:ea typeface="+mn-ea"/>
        <a:cs typeface="+mn-cs"/>
      </a:defRPr>
    </a:lvl2pPr>
    <a:lvl3pPr marL="1044976" algn="l" defTabSz="1044976" rtl="0" eaLnBrk="1" latinLnBrk="0" hangingPunct="1">
      <a:defRPr sz="1400" kern="1200">
        <a:solidFill>
          <a:schemeClr val="tx1"/>
        </a:solidFill>
        <a:latin typeface="+mn-lt"/>
        <a:ea typeface="+mn-ea"/>
        <a:cs typeface="+mn-cs"/>
      </a:defRPr>
    </a:lvl3pPr>
    <a:lvl4pPr marL="1567464" algn="l" defTabSz="1044976" rtl="0" eaLnBrk="1" latinLnBrk="0" hangingPunct="1">
      <a:defRPr sz="1400" kern="1200">
        <a:solidFill>
          <a:schemeClr val="tx1"/>
        </a:solidFill>
        <a:latin typeface="+mn-lt"/>
        <a:ea typeface="+mn-ea"/>
        <a:cs typeface="+mn-cs"/>
      </a:defRPr>
    </a:lvl4pPr>
    <a:lvl5pPr marL="2089953" algn="l" defTabSz="1044976" rtl="0" eaLnBrk="1" latinLnBrk="0" hangingPunct="1">
      <a:defRPr sz="1400" kern="1200">
        <a:solidFill>
          <a:schemeClr val="tx1"/>
        </a:solidFill>
        <a:latin typeface="+mn-lt"/>
        <a:ea typeface="+mn-ea"/>
        <a:cs typeface="+mn-cs"/>
      </a:defRPr>
    </a:lvl5pPr>
    <a:lvl6pPr marL="2612441" algn="l" defTabSz="1044976" rtl="0" eaLnBrk="1" latinLnBrk="0" hangingPunct="1">
      <a:defRPr sz="1400" kern="1200">
        <a:solidFill>
          <a:schemeClr val="tx1"/>
        </a:solidFill>
        <a:latin typeface="+mn-lt"/>
        <a:ea typeface="+mn-ea"/>
        <a:cs typeface="+mn-cs"/>
      </a:defRPr>
    </a:lvl6pPr>
    <a:lvl7pPr marL="3134929" algn="l" defTabSz="1044976" rtl="0" eaLnBrk="1" latinLnBrk="0" hangingPunct="1">
      <a:defRPr sz="1400" kern="1200">
        <a:solidFill>
          <a:schemeClr val="tx1"/>
        </a:solidFill>
        <a:latin typeface="+mn-lt"/>
        <a:ea typeface="+mn-ea"/>
        <a:cs typeface="+mn-cs"/>
      </a:defRPr>
    </a:lvl7pPr>
    <a:lvl8pPr marL="3657417" algn="l" defTabSz="1044976" rtl="0" eaLnBrk="1" latinLnBrk="0" hangingPunct="1">
      <a:defRPr sz="1400" kern="1200">
        <a:solidFill>
          <a:schemeClr val="tx1"/>
        </a:solidFill>
        <a:latin typeface="+mn-lt"/>
        <a:ea typeface="+mn-ea"/>
        <a:cs typeface="+mn-cs"/>
      </a:defRPr>
    </a:lvl8pPr>
    <a:lvl9pPr marL="4179905" algn="l" defTabSz="10449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CIIT - Software Engineering-CSC291-Spring-2015</a:t>
            </a:r>
          </a:p>
        </p:txBody>
      </p:sp>
      <p:sp>
        <p:nvSpPr>
          <p:cNvPr id="5" name="Slide Number Placeholder 4"/>
          <p:cNvSpPr>
            <a:spLocks noGrp="1"/>
          </p:cNvSpPr>
          <p:nvPr>
            <p:ph type="sldNum" sz="quarter" idx="11"/>
          </p:nvPr>
        </p:nvSpPr>
        <p:spPr/>
        <p:txBody>
          <a:bodyPr/>
          <a:lstStyle/>
          <a:p>
            <a:fld id="{CFE964C9-6C37-4060-8613-7D2859285AE0}" type="slidenum">
              <a:rPr lang="en-US" smtClean="0"/>
              <a:t>1</a:t>
            </a:fld>
            <a:endParaRPr lang="en-US" dirty="0"/>
          </a:p>
        </p:txBody>
      </p:sp>
    </p:spTree>
    <p:extLst>
      <p:ext uri="{BB962C8B-B14F-4D97-AF65-F5344CB8AC3E}">
        <p14:creationId xmlns:p14="http://schemas.microsoft.com/office/powerpoint/2010/main" val="1356047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25311" y="228599"/>
            <a:ext cx="13554955" cy="1445817"/>
          </a:xfrm>
          <a:prstGeom prst="rect">
            <a:avLst/>
          </a:prstGeom>
        </p:spPr>
        <p:txBody>
          <a:bodyPr lIns="104498" tIns="52249" rIns="104498" bIns="52249"/>
          <a:lstStyle/>
          <a:p>
            <a:r>
              <a:rPr lang="en-US" dirty="0"/>
              <a:t>Click to edit Master title style</a:t>
            </a:r>
          </a:p>
        </p:txBody>
      </p:sp>
      <p:sp>
        <p:nvSpPr>
          <p:cNvPr id="3" name="Subtitle 2"/>
          <p:cNvSpPr>
            <a:spLocks noGrp="1"/>
          </p:cNvSpPr>
          <p:nvPr>
            <p:ph type="subTitle" idx="1"/>
          </p:nvPr>
        </p:nvSpPr>
        <p:spPr>
          <a:xfrm>
            <a:off x="2125310" y="2091566"/>
            <a:ext cx="13554956" cy="6186767"/>
          </a:xfrm>
          <a:prstGeom prst="rect">
            <a:avLst/>
          </a:prstGeom>
        </p:spPr>
        <p:txBody>
          <a:bodyPr lIns="104498" tIns="52249" rIns="104498" bIns="52249"/>
          <a:lstStyle>
            <a:lvl1pPr marL="0" indent="0" algn="ctr">
              <a:buNone/>
              <a:defRPr>
                <a:solidFill>
                  <a:schemeClr val="tx1">
                    <a:tint val="75000"/>
                  </a:schemeClr>
                </a:solidFill>
              </a:defRPr>
            </a:lvl1pPr>
            <a:lvl2pPr marL="522488" indent="0" algn="ctr">
              <a:buNone/>
              <a:defRPr>
                <a:solidFill>
                  <a:schemeClr val="tx1">
                    <a:tint val="75000"/>
                  </a:schemeClr>
                </a:solidFill>
              </a:defRPr>
            </a:lvl2pPr>
            <a:lvl3pPr marL="1044976" indent="0" algn="ctr">
              <a:buNone/>
              <a:defRPr>
                <a:solidFill>
                  <a:schemeClr val="tx1">
                    <a:tint val="75000"/>
                  </a:schemeClr>
                </a:solidFill>
              </a:defRPr>
            </a:lvl3pPr>
            <a:lvl4pPr marL="1567464" indent="0" algn="ctr">
              <a:buNone/>
              <a:defRPr>
                <a:solidFill>
                  <a:schemeClr val="tx1">
                    <a:tint val="75000"/>
                  </a:schemeClr>
                </a:solidFill>
              </a:defRPr>
            </a:lvl4pPr>
            <a:lvl5pPr marL="2089953" indent="0" algn="ctr">
              <a:buNone/>
              <a:defRPr>
                <a:solidFill>
                  <a:schemeClr val="tx1">
                    <a:tint val="75000"/>
                  </a:schemeClr>
                </a:solidFill>
              </a:defRPr>
            </a:lvl5pPr>
            <a:lvl6pPr marL="2612441" indent="0" algn="ctr">
              <a:buNone/>
              <a:defRPr>
                <a:solidFill>
                  <a:schemeClr val="tx1">
                    <a:tint val="75000"/>
                  </a:schemeClr>
                </a:solidFill>
              </a:defRPr>
            </a:lvl6pPr>
            <a:lvl7pPr marL="3134929" indent="0" algn="ctr">
              <a:buNone/>
              <a:defRPr>
                <a:solidFill>
                  <a:schemeClr val="tx1">
                    <a:tint val="75000"/>
                  </a:schemeClr>
                </a:solidFill>
              </a:defRPr>
            </a:lvl7pPr>
            <a:lvl8pPr marL="3657417" indent="0" algn="ctr">
              <a:buNone/>
              <a:defRPr>
                <a:solidFill>
                  <a:schemeClr val="tx1">
                    <a:tint val="75000"/>
                  </a:schemeClr>
                </a:solidFill>
              </a:defRPr>
            </a:lvl8pPr>
            <a:lvl9pPr marL="4179905"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14054666" y="8537506"/>
            <a:ext cx="1625600" cy="508001"/>
          </a:xfrm>
        </p:spPr>
        <p:txBody>
          <a:bodyPr/>
          <a:lstStyle>
            <a:lvl1pPr algn="ctr">
              <a:defRPr>
                <a:solidFill>
                  <a:schemeClr val="tx1"/>
                </a:solidFill>
              </a:defRPr>
            </a:lvl1pPr>
          </a:lstStyle>
          <a:p>
            <a:fld id="{A8EF9831-35B4-4843-9AA9-F06FC1EDDB89}" type="slidenum">
              <a:rPr lang="en-US" smtClean="0"/>
              <a:pPr/>
              <a:t>‹#›</a:t>
            </a:fld>
            <a:endParaRPr lang="en-US" dirty="0"/>
          </a:p>
        </p:txBody>
      </p:sp>
      <p:pic>
        <p:nvPicPr>
          <p:cNvPr id="4" name="Picture 3">
            <a:extLst>
              <a:ext uri="{FF2B5EF4-FFF2-40B4-BE49-F238E27FC236}">
                <a16:creationId xmlns:a16="http://schemas.microsoft.com/office/drawing/2014/main" id="{985802B2-D205-4C59-A53A-94D44D9F6201}"/>
              </a:ext>
            </a:extLst>
          </p:cNvPr>
          <p:cNvPicPr>
            <a:picLocks noChangeAspect="1"/>
          </p:cNvPicPr>
          <p:nvPr userDrawn="1"/>
        </p:nvPicPr>
        <p:blipFill>
          <a:blip r:embed="rId2"/>
          <a:stretch>
            <a:fillRect/>
          </a:stretch>
        </p:blipFill>
        <p:spPr>
          <a:xfrm>
            <a:off x="69115" y="114365"/>
            <a:ext cx="1619250" cy="1609725"/>
          </a:xfrm>
          <a:prstGeom prst="rect">
            <a:avLst/>
          </a:prstGeom>
        </p:spPr>
      </p:pic>
      <p:cxnSp>
        <p:nvCxnSpPr>
          <p:cNvPr id="8" name="Straight Connector 7">
            <a:extLst>
              <a:ext uri="{FF2B5EF4-FFF2-40B4-BE49-F238E27FC236}">
                <a16:creationId xmlns:a16="http://schemas.microsoft.com/office/drawing/2014/main" id="{D18DCC76-4A5C-410D-8F99-390492C49697}"/>
              </a:ext>
            </a:extLst>
          </p:cNvPr>
          <p:cNvCxnSpPr>
            <a:cxnSpLocks/>
          </p:cNvCxnSpPr>
          <p:nvPr userDrawn="1"/>
        </p:nvCxnSpPr>
        <p:spPr>
          <a:xfrm>
            <a:off x="0" y="0"/>
            <a:ext cx="1625600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F0077554-CDA4-4A01-9DD7-9247631E43B2}"/>
              </a:ext>
            </a:extLst>
          </p:cNvPr>
          <p:cNvCxnSpPr>
            <a:cxnSpLocks/>
          </p:cNvCxnSpPr>
          <p:nvPr userDrawn="1"/>
        </p:nvCxnSpPr>
        <p:spPr>
          <a:xfrm>
            <a:off x="0" y="9147110"/>
            <a:ext cx="1625600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D711B159-BDB6-4F6D-A471-970E8DC9BED1}"/>
              </a:ext>
            </a:extLst>
          </p:cNvPr>
          <p:cNvCxnSpPr>
            <a:cxnSpLocks/>
          </p:cNvCxnSpPr>
          <p:nvPr userDrawn="1"/>
        </p:nvCxnSpPr>
        <p:spPr>
          <a:xfrm>
            <a:off x="16256000" y="0"/>
            <a:ext cx="0" cy="914400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3BBD1287-1E5F-46A1-8AA2-4E0261ABF3DF}"/>
              </a:ext>
            </a:extLst>
          </p:cNvPr>
          <p:cNvCxnSpPr>
            <a:cxnSpLocks/>
          </p:cNvCxnSpPr>
          <p:nvPr userDrawn="1"/>
        </p:nvCxnSpPr>
        <p:spPr>
          <a:xfrm>
            <a:off x="0" y="0"/>
            <a:ext cx="0" cy="914400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15951F13-7ECD-4677-9D28-DC34C02C05B7}"/>
              </a:ext>
            </a:extLst>
          </p:cNvPr>
          <p:cNvCxnSpPr>
            <a:cxnSpLocks/>
          </p:cNvCxnSpPr>
          <p:nvPr userDrawn="1"/>
        </p:nvCxnSpPr>
        <p:spPr>
          <a:xfrm>
            <a:off x="1688365" y="0"/>
            <a:ext cx="0" cy="1838325"/>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96B2984D-8156-4C81-94CC-D90016959117}"/>
              </a:ext>
            </a:extLst>
          </p:cNvPr>
          <p:cNvCxnSpPr>
            <a:cxnSpLocks/>
          </p:cNvCxnSpPr>
          <p:nvPr userDrawn="1"/>
        </p:nvCxnSpPr>
        <p:spPr>
          <a:xfrm>
            <a:off x="0" y="1838325"/>
            <a:ext cx="1688365" cy="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0968ECA8-4DE4-466C-8C74-711E0A968805}"/>
              </a:ext>
            </a:extLst>
          </p:cNvPr>
          <p:cNvCxnSpPr>
            <a:cxnSpLocks/>
          </p:cNvCxnSpPr>
          <p:nvPr userDrawn="1"/>
        </p:nvCxnSpPr>
        <p:spPr>
          <a:xfrm flipV="1">
            <a:off x="1688365" y="1804207"/>
            <a:ext cx="14567634" cy="28186"/>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10352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12800" y="366184"/>
            <a:ext cx="14630400" cy="1524000"/>
          </a:xfrm>
          <a:prstGeom prst="rect">
            <a:avLst/>
          </a:prstGeom>
        </p:spPr>
        <p:txBody>
          <a:bodyPr lIns="104498" tIns="52249" rIns="104498" bIns="52249"/>
          <a:lstStyle/>
          <a:p>
            <a:r>
              <a:rPr lang="en-US"/>
              <a:t>Click to edit Master title style</a:t>
            </a:r>
          </a:p>
        </p:txBody>
      </p:sp>
      <p:sp>
        <p:nvSpPr>
          <p:cNvPr id="3" name="Vertical Text Placeholder 2"/>
          <p:cNvSpPr>
            <a:spLocks noGrp="1"/>
          </p:cNvSpPr>
          <p:nvPr>
            <p:ph type="body" orient="vert" idx="1"/>
          </p:nvPr>
        </p:nvSpPr>
        <p:spPr>
          <a:xfrm>
            <a:off x="812800" y="2133602"/>
            <a:ext cx="14630400" cy="6034618"/>
          </a:xfrm>
          <a:prstGeom prst="rect">
            <a:avLst/>
          </a:prstGeom>
        </p:spPr>
        <p:txBody>
          <a:bodyPr vert="eaVert" lIns="104498" tIns="52249" rIns="104498" bIns="5224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8EF9831-35B4-4843-9AA9-F06FC1EDDB8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56885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366187"/>
            <a:ext cx="3657600" cy="7802034"/>
          </a:xfrm>
          <a:prstGeom prst="rect">
            <a:avLst/>
          </a:prstGeom>
        </p:spPr>
        <p:txBody>
          <a:bodyPr vert="eaVert" lIns="104498" tIns="52249" rIns="104498" bIns="52249"/>
          <a:lstStyle/>
          <a:p>
            <a:r>
              <a:rPr lang="en-US"/>
              <a:t>Click to edit Master title style</a:t>
            </a:r>
          </a:p>
        </p:txBody>
      </p:sp>
      <p:sp>
        <p:nvSpPr>
          <p:cNvPr id="3" name="Vertical Text Placeholder 2"/>
          <p:cNvSpPr>
            <a:spLocks noGrp="1"/>
          </p:cNvSpPr>
          <p:nvPr>
            <p:ph type="body" orient="vert" idx="1"/>
          </p:nvPr>
        </p:nvSpPr>
        <p:spPr>
          <a:xfrm>
            <a:off x="812800" y="366187"/>
            <a:ext cx="10701867" cy="7802034"/>
          </a:xfrm>
          <a:prstGeom prst="rect">
            <a:avLst/>
          </a:prstGeom>
        </p:spPr>
        <p:txBody>
          <a:bodyPr vert="eaVert" lIns="104498" tIns="52249" rIns="104498" bIns="5224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8EF9831-35B4-4843-9AA9-F06FC1EDDB8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99465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366184"/>
            <a:ext cx="14630400" cy="1524000"/>
          </a:xfrm>
          <a:prstGeom prst="rect">
            <a:avLst/>
          </a:prstGeom>
        </p:spPr>
        <p:txBody>
          <a:bodyPr lIns="104498" tIns="52249" rIns="104498" bIns="52249"/>
          <a:lstStyle/>
          <a:p>
            <a:r>
              <a:rPr lang="en-US"/>
              <a:t>Click to edit Master title style</a:t>
            </a:r>
          </a:p>
        </p:txBody>
      </p:sp>
      <p:sp>
        <p:nvSpPr>
          <p:cNvPr id="3" name="Content Placeholder 2"/>
          <p:cNvSpPr>
            <a:spLocks noGrp="1"/>
          </p:cNvSpPr>
          <p:nvPr>
            <p:ph idx="1"/>
          </p:nvPr>
        </p:nvSpPr>
        <p:spPr>
          <a:xfrm>
            <a:off x="812800" y="2133602"/>
            <a:ext cx="14630400" cy="6034618"/>
          </a:xfrm>
          <a:prstGeom prst="rect">
            <a:avLst/>
          </a:prstGeom>
        </p:spPr>
        <p:txBody>
          <a:bodyPr lIns="104498" tIns="52249" rIns="104498" bIns="5224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6908800" y="8534402"/>
            <a:ext cx="677333" cy="486834"/>
          </a:xfrm>
        </p:spPr>
        <p:txBody>
          <a:bodyPr/>
          <a:lstStyle>
            <a:lvl1pPr>
              <a:defRPr>
                <a:solidFill>
                  <a:schemeClr val="tx1"/>
                </a:solidFill>
              </a:defRPr>
            </a:lvl1pPr>
          </a:lstStyle>
          <a:p>
            <a:fld id="{A8EF9831-35B4-4843-9AA9-F06FC1EDDB89}" type="slidenum">
              <a:rPr lang="en-US" smtClean="0"/>
              <a:pPr/>
              <a:t>‹#›</a:t>
            </a:fld>
            <a:endParaRPr lang="en-US" dirty="0"/>
          </a:p>
        </p:txBody>
      </p:sp>
    </p:spTree>
    <p:extLst>
      <p:ext uri="{BB962C8B-B14F-4D97-AF65-F5344CB8AC3E}">
        <p14:creationId xmlns:p14="http://schemas.microsoft.com/office/powerpoint/2010/main" val="2868999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113" y="5875868"/>
            <a:ext cx="13817600" cy="1816100"/>
          </a:xfrm>
          <a:prstGeom prst="rect">
            <a:avLst/>
          </a:prstGeom>
        </p:spPr>
        <p:txBody>
          <a:bodyPr lIns="104498" tIns="52249" rIns="104498" bIns="52249" anchor="t"/>
          <a:lstStyle>
            <a:lvl1pPr algn="l">
              <a:defRPr sz="4600" b="1" cap="all"/>
            </a:lvl1pPr>
          </a:lstStyle>
          <a:p>
            <a:r>
              <a:rPr lang="en-US"/>
              <a:t>Click to edit Master title style</a:t>
            </a:r>
          </a:p>
        </p:txBody>
      </p:sp>
      <p:sp>
        <p:nvSpPr>
          <p:cNvPr id="3" name="Text Placeholder 2"/>
          <p:cNvSpPr>
            <a:spLocks noGrp="1"/>
          </p:cNvSpPr>
          <p:nvPr>
            <p:ph type="body" idx="1"/>
          </p:nvPr>
        </p:nvSpPr>
        <p:spPr>
          <a:xfrm>
            <a:off x="1284113" y="3875623"/>
            <a:ext cx="13817600" cy="2000249"/>
          </a:xfrm>
          <a:prstGeom prst="rect">
            <a:avLst/>
          </a:prstGeom>
        </p:spPr>
        <p:txBody>
          <a:bodyPr lIns="104498" tIns="52249" rIns="104498" bIns="52249" anchor="b"/>
          <a:lstStyle>
            <a:lvl1pPr marL="0" indent="0">
              <a:buNone/>
              <a:defRPr sz="2300">
                <a:solidFill>
                  <a:schemeClr val="tx1">
                    <a:tint val="75000"/>
                  </a:schemeClr>
                </a:solidFill>
              </a:defRPr>
            </a:lvl1pPr>
            <a:lvl2pPr marL="522488" indent="0">
              <a:buNone/>
              <a:defRPr sz="2100">
                <a:solidFill>
                  <a:schemeClr val="tx1">
                    <a:tint val="75000"/>
                  </a:schemeClr>
                </a:solidFill>
              </a:defRPr>
            </a:lvl2pPr>
            <a:lvl3pPr marL="1044976" indent="0">
              <a:buNone/>
              <a:defRPr sz="1800">
                <a:solidFill>
                  <a:schemeClr val="tx1">
                    <a:tint val="75000"/>
                  </a:schemeClr>
                </a:solidFill>
              </a:defRPr>
            </a:lvl3pPr>
            <a:lvl4pPr marL="1567464" indent="0">
              <a:buNone/>
              <a:defRPr sz="1600">
                <a:solidFill>
                  <a:schemeClr val="tx1">
                    <a:tint val="75000"/>
                  </a:schemeClr>
                </a:solidFill>
              </a:defRPr>
            </a:lvl4pPr>
            <a:lvl5pPr marL="2089953" indent="0">
              <a:buNone/>
              <a:defRPr sz="1600">
                <a:solidFill>
                  <a:schemeClr val="tx1">
                    <a:tint val="75000"/>
                  </a:schemeClr>
                </a:solidFill>
              </a:defRPr>
            </a:lvl5pPr>
            <a:lvl6pPr marL="2612441" indent="0">
              <a:buNone/>
              <a:defRPr sz="1600">
                <a:solidFill>
                  <a:schemeClr val="tx1">
                    <a:tint val="75000"/>
                  </a:schemeClr>
                </a:solidFill>
              </a:defRPr>
            </a:lvl6pPr>
            <a:lvl7pPr marL="3134929" indent="0">
              <a:buNone/>
              <a:defRPr sz="1600">
                <a:solidFill>
                  <a:schemeClr val="tx1">
                    <a:tint val="75000"/>
                  </a:schemeClr>
                </a:solidFill>
              </a:defRPr>
            </a:lvl7pPr>
            <a:lvl8pPr marL="3657417" indent="0">
              <a:buNone/>
              <a:defRPr sz="1600">
                <a:solidFill>
                  <a:schemeClr val="tx1">
                    <a:tint val="75000"/>
                  </a:schemeClr>
                </a:solidFill>
              </a:defRPr>
            </a:lvl8pPr>
            <a:lvl9pPr marL="4179905"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8EF9831-35B4-4843-9AA9-F06FC1EDDB8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5155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366184"/>
            <a:ext cx="14630400" cy="1524000"/>
          </a:xfrm>
          <a:prstGeom prst="rect">
            <a:avLst/>
          </a:prstGeom>
        </p:spPr>
        <p:txBody>
          <a:bodyPr lIns="104498" tIns="52249" rIns="104498" bIns="52249"/>
          <a:lstStyle/>
          <a:p>
            <a:r>
              <a:rPr lang="en-US"/>
              <a:t>Click to edit Master title style</a:t>
            </a:r>
          </a:p>
        </p:txBody>
      </p:sp>
      <p:sp>
        <p:nvSpPr>
          <p:cNvPr id="3" name="Content Placeholder 2"/>
          <p:cNvSpPr>
            <a:spLocks noGrp="1"/>
          </p:cNvSpPr>
          <p:nvPr>
            <p:ph sz="half" idx="1"/>
          </p:nvPr>
        </p:nvSpPr>
        <p:spPr>
          <a:xfrm>
            <a:off x="812800" y="2133602"/>
            <a:ext cx="7179733" cy="6034618"/>
          </a:xfrm>
          <a:prstGeom prst="rect">
            <a:avLst/>
          </a:prstGeom>
        </p:spPr>
        <p:txBody>
          <a:bodyPr lIns="104498" tIns="52249" rIns="104498" bIns="52249"/>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63467" y="2133602"/>
            <a:ext cx="7179733" cy="6034618"/>
          </a:xfrm>
          <a:prstGeom prst="rect">
            <a:avLst/>
          </a:prstGeom>
        </p:spPr>
        <p:txBody>
          <a:bodyPr lIns="104498" tIns="52249" rIns="104498" bIns="52249"/>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8EF9831-35B4-4843-9AA9-F06FC1EDDB8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45490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00" y="366184"/>
            <a:ext cx="14630400" cy="1524000"/>
          </a:xfrm>
          <a:prstGeom prst="rect">
            <a:avLst/>
          </a:prstGeom>
        </p:spPr>
        <p:txBody>
          <a:bodyPr lIns="104498" tIns="52249" rIns="104498" bIns="52249"/>
          <a:lstStyle>
            <a:lvl1pPr>
              <a:defRPr/>
            </a:lvl1pPr>
          </a:lstStyle>
          <a:p>
            <a:r>
              <a:rPr lang="en-US"/>
              <a:t>Click to edit Master title style</a:t>
            </a:r>
          </a:p>
        </p:txBody>
      </p:sp>
      <p:sp>
        <p:nvSpPr>
          <p:cNvPr id="3" name="Text Placeholder 2"/>
          <p:cNvSpPr>
            <a:spLocks noGrp="1"/>
          </p:cNvSpPr>
          <p:nvPr>
            <p:ph type="body" idx="1"/>
          </p:nvPr>
        </p:nvSpPr>
        <p:spPr>
          <a:xfrm>
            <a:off x="812802" y="2046818"/>
            <a:ext cx="7182557" cy="853016"/>
          </a:xfrm>
          <a:prstGeom prst="rect">
            <a:avLst/>
          </a:prstGeom>
        </p:spPr>
        <p:txBody>
          <a:bodyPr lIns="104498" tIns="52249" rIns="104498" bIns="52249" anchor="b"/>
          <a:lstStyle>
            <a:lvl1pPr marL="0" indent="0">
              <a:buNone/>
              <a:defRPr sz="2700" b="1"/>
            </a:lvl1pPr>
            <a:lvl2pPr marL="522488" indent="0">
              <a:buNone/>
              <a:defRPr sz="2300" b="1"/>
            </a:lvl2pPr>
            <a:lvl3pPr marL="1044976" indent="0">
              <a:buNone/>
              <a:defRPr sz="2100" b="1"/>
            </a:lvl3pPr>
            <a:lvl4pPr marL="1567464" indent="0">
              <a:buNone/>
              <a:defRPr sz="1800" b="1"/>
            </a:lvl4pPr>
            <a:lvl5pPr marL="2089953" indent="0">
              <a:buNone/>
              <a:defRPr sz="1800" b="1"/>
            </a:lvl5pPr>
            <a:lvl6pPr marL="2612441" indent="0">
              <a:buNone/>
              <a:defRPr sz="1800" b="1"/>
            </a:lvl6pPr>
            <a:lvl7pPr marL="3134929" indent="0">
              <a:buNone/>
              <a:defRPr sz="1800" b="1"/>
            </a:lvl7pPr>
            <a:lvl8pPr marL="3657417" indent="0">
              <a:buNone/>
              <a:defRPr sz="1800" b="1"/>
            </a:lvl8pPr>
            <a:lvl9pPr marL="4179905" indent="0">
              <a:buNone/>
              <a:defRPr sz="1800" b="1"/>
            </a:lvl9pPr>
          </a:lstStyle>
          <a:p>
            <a:pPr lvl="0"/>
            <a:r>
              <a:rPr lang="en-US"/>
              <a:t>Click to edit Master text styles</a:t>
            </a:r>
          </a:p>
        </p:txBody>
      </p:sp>
      <p:sp>
        <p:nvSpPr>
          <p:cNvPr id="4" name="Content Placeholder 3"/>
          <p:cNvSpPr>
            <a:spLocks noGrp="1"/>
          </p:cNvSpPr>
          <p:nvPr>
            <p:ph sz="half" idx="2"/>
          </p:nvPr>
        </p:nvSpPr>
        <p:spPr>
          <a:xfrm>
            <a:off x="812802" y="2899834"/>
            <a:ext cx="7182557" cy="5268384"/>
          </a:xfrm>
          <a:prstGeom prst="rect">
            <a:avLst/>
          </a:prstGeom>
        </p:spPr>
        <p:txBody>
          <a:bodyPr lIns="104498" tIns="52249" rIns="104498" bIns="52249"/>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257825" y="2046818"/>
            <a:ext cx="7185378" cy="853016"/>
          </a:xfrm>
          <a:prstGeom prst="rect">
            <a:avLst/>
          </a:prstGeom>
        </p:spPr>
        <p:txBody>
          <a:bodyPr lIns="104498" tIns="52249" rIns="104498" bIns="52249" anchor="b"/>
          <a:lstStyle>
            <a:lvl1pPr marL="0" indent="0">
              <a:buNone/>
              <a:defRPr sz="2700" b="1"/>
            </a:lvl1pPr>
            <a:lvl2pPr marL="522488" indent="0">
              <a:buNone/>
              <a:defRPr sz="2300" b="1"/>
            </a:lvl2pPr>
            <a:lvl3pPr marL="1044976" indent="0">
              <a:buNone/>
              <a:defRPr sz="2100" b="1"/>
            </a:lvl3pPr>
            <a:lvl4pPr marL="1567464" indent="0">
              <a:buNone/>
              <a:defRPr sz="1800" b="1"/>
            </a:lvl4pPr>
            <a:lvl5pPr marL="2089953" indent="0">
              <a:buNone/>
              <a:defRPr sz="1800" b="1"/>
            </a:lvl5pPr>
            <a:lvl6pPr marL="2612441" indent="0">
              <a:buNone/>
              <a:defRPr sz="1800" b="1"/>
            </a:lvl6pPr>
            <a:lvl7pPr marL="3134929" indent="0">
              <a:buNone/>
              <a:defRPr sz="1800" b="1"/>
            </a:lvl7pPr>
            <a:lvl8pPr marL="3657417" indent="0">
              <a:buNone/>
              <a:defRPr sz="1800" b="1"/>
            </a:lvl8pPr>
            <a:lvl9pPr marL="4179905" indent="0">
              <a:buNone/>
              <a:defRPr sz="1800" b="1"/>
            </a:lvl9pPr>
          </a:lstStyle>
          <a:p>
            <a:pPr lvl="0"/>
            <a:r>
              <a:rPr lang="en-US"/>
              <a:t>Click to edit Master text styles</a:t>
            </a:r>
          </a:p>
        </p:txBody>
      </p:sp>
      <p:sp>
        <p:nvSpPr>
          <p:cNvPr id="6" name="Content Placeholder 5"/>
          <p:cNvSpPr>
            <a:spLocks noGrp="1"/>
          </p:cNvSpPr>
          <p:nvPr>
            <p:ph sz="quarter" idx="4"/>
          </p:nvPr>
        </p:nvSpPr>
        <p:spPr>
          <a:xfrm>
            <a:off x="8257825" y="2899834"/>
            <a:ext cx="7185378" cy="5268384"/>
          </a:xfrm>
          <a:prstGeom prst="rect">
            <a:avLst/>
          </a:prstGeom>
        </p:spPr>
        <p:txBody>
          <a:bodyPr lIns="104498" tIns="52249" rIns="104498" bIns="52249"/>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A8EF9831-35B4-4843-9AA9-F06FC1EDDB8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03086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0" y="366184"/>
            <a:ext cx="14630400" cy="1524000"/>
          </a:xfrm>
          <a:prstGeom prst="rect">
            <a:avLst/>
          </a:prstGeom>
        </p:spPr>
        <p:txBody>
          <a:bodyPr lIns="104498" tIns="52249" rIns="104498" bIns="52249"/>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A8EF9831-35B4-4843-9AA9-F06FC1EDDB8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7320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A8EF9831-35B4-4843-9AA9-F06FC1EDDB8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25589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3" y="364066"/>
            <a:ext cx="5348113" cy="1549400"/>
          </a:xfrm>
          <a:prstGeom prst="rect">
            <a:avLst/>
          </a:prstGeom>
        </p:spPr>
        <p:txBody>
          <a:bodyPr lIns="104498" tIns="52249" rIns="104498" bIns="52249" anchor="b"/>
          <a:lstStyle>
            <a:lvl1pPr algn="l">
              <a:defRPr sz="2300" b="1"/>
            </a:lvl1pPr>
          </a:lstStyle>
          <a:p>
            <a:r>
              <a:rPr lang="en-US"/>
              <a:t>Click to edit Master title style</a:t>
            </a:r>
          </a:p>
        </p:txBody>
      </p:sp>
      <p:sp>
        <p:nvSpPr>
          <p:cNvPr id="3" name="Content Placeholder 2"/>
          <p:cNvSpPr>
            <a:spLocks noGrp="1"/>
          </p:cNvSpPr>
          <p:nvPr>
            <p:ph idx="1"/>
          </p:nvPr>
        </p:nvSpPr>
        <p:spPr>
          <a:xfrm>
            <a:off x="6355649" y="364072"/>
            <a:ext cx="9087557" cy="7804151"/>
          </a:xfrm>
          <a:prstGeom prst="rect">
            <a:avLst/>
          </a:prstGeom>
        </p:spPr>
        <p:txBody>
          <a:bodyPr lIns="104498" tIns="52249" rIns="104498" bIns="52249"/>
          <a:lstStyle>
            <a:lvl1pPr>
              <a:defRPr sz="3700"/>
            </a:lvl1pPr>
            <a:lvl2pPr>
              <a:defRPr sz="3200"/>
            </a:lvl2pPr>
            <a:lvl3pPr>
              <a:defRPr sz="27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2803" y="1913472"/>
            <a:ext cx="5348113" cy="6254751"/>
          </a:xfrm>
          <a:prstGeom prst="rect">
            <a:avLst/>
          </a:prstGeom>
        </p:spPr>
        <p:txBody>
          <a:bodyPr lIns="104498" tIns="52249" rIns="104498" bIns="52249"/>
          <a:lstStyle>
            <a:lvl1pPr marL="0" indent="0">
              <a:buNone/>
              <a:defRPr sz="1600"/>
            </a:lvl1pPr>
            <a:lvl2pPr marL="522488" indent="0">
              <a:buNone/>
              <a:defRPr sz="1400"/>
            </a:lvl2pPr>
            <a:lvl3pPr marL="1044976" indent="0">
              <a:buNone/>
              <a:defRPr sz="1100"/>
            </a:lvl3pPr>
            <a:lvl4pPr marL="1567464" indent="0">
              <a:buNone/>
              <a:defRPr sz="1000"/>
            </a:lvl4pPr>
            <a:lvl5pPr marL="2089953" indent="0">
              <a:buNone/>
              <a:defRPr sz="1000"/>
            </a:lvl5pPr>
            <a:lvl6pPr marL="2612441" indent="0">
              <a:buNone/>
              <a:defRPr sz="1000"/>
            </a:lvl6pPr>
            <a:lvl7pPr marL="3134929" indent="0">
              <a:buNone/>
              <a:defRPr sz="1000"/>
            </a:lvl7pPr>
            <a:lvl8pPr marL="3657417" indent="0">
              <a:buNone/>
              <a:defRPr sz="1000"/>
            </a:lvl8pPr>
            <a:lvl9pPr marL="4179905"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8EF9831-35B4-4843-9AA9-F06FC1EDDB8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83716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291" y="6400804"/>
            <a:ext cx="9753600" cy="755651"/>
          </a:xfrm>
          <a:prstGeom prst="rect">
            <a:avLst/>
          </a:prstGeom>
        </p:spPr>
        <p:txBody>
          <a:bodyPr lIns="104498" tIns="52249" rIns="104498" bIns="52249" anchor="b"/>
          <a:lstStyle>
            <a:lvl1pPr algn="l">
              <a:defRPr sz="2300" b="1"/>
            </a:lvl1pPr>
          </a:lstStyle>
          <a:p>
            <a:r>
              <a:rPr lang="en-US"/>
              <a:t>Click to edit Master title style</a:t>
            </a:r>
          </a:p>
        </p:txBody>
      </p:sp>
      <p:sp>
        <p:nvSpPr>
          <p:cNvPr id="3" name="Picture Placeholder 2"/>
          <p:cNvSpPr>
            <a:spLocks noGrp="1"/>
          </p:cNvSpPr>
          <p:nvPr>
            <p:ph type="pic" idx="1"/>
          </p:nvPr>
        </p:nvSpPr>
        <p:spPr>
          <a:xfrm>
            <a:off x="3186291" y="817034"/>
            <a:ext cx="9753600" cy="5486400"/>
          </a:xfrm>
          <a:prstGeom prst="rect">
            <a:avLst/>
          </a:prstGeom>
        </p:spPr>
        <p:txBody>
          <a:bodyPr lIns="104498" tIns="52249" rIns="104498" bIns="52249"/>
          <a:lstStyle>
            <a:lvl1pPr marL="0" indent="0">
              <a:buNone/>
              <a:defRPr sz="3700"/>
            </a:lvl1pPr>
            <a:lvl2pPr marL="522488" indent="0">
              <a:buNone/>
              <a:defRPr sz="3200"/>
            </a:lvl2pPr>
            <a:lvl3pPr marL="1044976" indent="0">
              <a:buNone/>
              <a:defRPr sz="2700"/>
            </a:lvl3pPr>
            <a:lvl4pPr marL="1567464" indent="0">
              <a:buNone/>
              <a:defRPr sz="2300"/>
            </a:lvl4pPr>
            <a:lvl5pPr marL="2089953" indent="0">
              <a:buNone/>
              <a:defRPr sz="2300"/>
            </a:lvl5pPr>
            <a:lvl6pPr marL="2612441" indent="0">
              <a:buNone/>
              <a:defRPr sz="2300"/>
            </a:lvl6pPr>
            <a:lvl7pPr marL="3134929" indent="0">
              <a:buNone/>
              <a:defRPr sz="2300"/>
            </a:lvl7pPr>
            <a:lvl8pPr marL="3657417" indent="0">
              <a:buNone/>
              <a:defRPr sz="2300"/>
            </a:lvl8pPr>
            <a:lvl9pPr marL="4179905" indent="0">
              <a:buNone/>
              <a:defRPr sz="2300"/>
            </a:lvl9pPr>
          </a:lstStyle>
          <a:p>
            <a:endParaRPr lang="en-US" dirty="0"/>
          </a:p>
        </p:txBody>
      </p:sp>
      <p:sp>
        <p:nvSpPr>
          <p:cNvPr id="4" name="Text Placeholder 3"/>
          <p:cNvSpPr>
            <a:spLocks noGrp="1"/>
          </p:cNvSpPr>
          <p:nvPr>
            <p:ph type="body" sz="half" idx="2"/>
          </p:nvPr>
        </p:nvSpPr>
        <p:spPr>
          <a:xfrm>
            <a:off x="3186291" y="7156455"/>
            <a:ext cx="9753600" cy="1073149"/>
          </a:xfrm>
          <a:prstGeom prst="rect">
            <a:avLst/>
          </a:prstGeom>
        </p:spPr>
        <p:txBody>
          <a:bodyPr lIns="104498" tIns="52249" rIns="104498" bIns="52249"/>
          <a:lstStyle>
            <a:lvl1pPr marL="0" indent="0">
              <a:buNone/>
              <a:defRPr sz="1600"/>
            </a:lvl1pPr>
            <a:lvl2pPr marL="522488" indent="0">
              <a:buNone/>
              <a:defRPr sz="1400"/>
            </a:lvl2pPr>
            <a:lvl3pPr marL="1044976" indent="0">
              <a:buNone/>
              <a:defRPr sz="1100"/>
            </a:lvl3pPr>
            <a:lvl4pPr marL="1567464" indent="0">
              <a:buNone/>
              <a:defRPr sz="1000"/>
            </a:lvl4pPr>
            <a:lvl5pPr marL="2089953" indent="0">
              <a:buNone/>
              <a:defRPr sz="1000"/>
            </a:lvl5pPr>
            <a:lvl6pPr marL="2612441" indent="0">
              <a:buNone/>
              <a:defRPr sz="1000"/>
            </a:lvl6pPr>
            <a:lvl7pPr marL="3134929" indent="0">
              <a:buNone/>
              <a:defRPr sz="1000"/>
            </a:lvl7pPr>
            <a:lvl8pPr marL="3657417" indent="0">
              <a:buNone/>
              <a:defRPr sz="1000"/>
            </a:lvl8pPr>
            <a:lvl9pPr marL="4179905"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8EF9831-35B4-4843-9AA9-F06FC1EDDB8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92569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12800" y="8475136"/>
            <a:ext cx="3793067" cy="486834"/>
          </a:xfrm>
          <a:prstGeom prst="rect">
            <a:avLst/>
          </a:prstGeom>
        </p:spPr>
        <p:txBody>
          <a:bodyPr vert="horz" lIns="104498" tIns="52249" rIns="104498" bIns="52249" rtlCol="0" anchor="ctr"/>
          <a:lstStyle>
            <a:lvl1pPr algn="l">
              <a:defRPr sz="1400">
                <a:solidFill>
                  <a:schemeClr val="tx1">
                    <a:tint val="75000"/>
                  </a:schemeClr>
                </a:solidFill>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5554134" y="8475136"/>
            <a:ext cx="5147733" cy="486834"/>
          </a:xfrm>
          <a:prstGeom prst="rect">
            <a:avLst/>
          </a:prstGeom>
        </p:spPr>
        <p:txBody>
          <a:bodyPr vert="horz" lIns="104498" tIns="52249" rIns="104498" bIns="52249" rtlCol="0" anchor="ctr"/>
          <a:lstStyle>
            <a:lvl1pPr algn="ctr">
              <a:defRPr sz="14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11650133" y="8475136"/>
            <a:ext cx="3793067" cy="486834"/>
          </a:xfrm>
          <a:prstGeom prst="rect">
            <a:avLst/>
          </a:prstGeom>
        </p:spPr>
        <p:txBody>
          <a:bodyPr vert="horz" lIns="104498" tIns="52249" rIns="104498" bIns="52249" rtlCol="0" anchor="ctr"/>
          <a:lstStyle>
            <a:lvl1pPr algn="r">
              <a:defRPr sz="1400">
                <a:solidFill>
                  <a:schemeClr val="tx1">
                    <a:tint val="75000"/>
                  </a:schemeClr>
                </a:solidFill>
              </a:defRPr>
            </a:lvl1pPr>
          </a:lstStyle>
          <a:p>
            <a:fld id="{A8EF9831-35B4-4843-9AA9-F06FC1EDDB89}" type="slidenum">
              <a:rPr lang="en-US" smtClean="0">
                <a:solidFill>
                  <a:prstClr val="black">
                    <a:tint val="75000"/>
                  </a:prstClr>
                </a:solidFill>
              </a:rPr>
              <a:pPr/>
              <a:t>‹#›</a:t>
            </a:fld>
            <a:endParaRPr lang="en-US" dirty="0">
              <a:solidFill>
                <a:prstClr val="black">
                  <a:tint val="75000"/>
                </a:prstClr>
              </a:solidFill>
            </a:endParaRPr>
          </a:p>
        </p:txBody>
      </p:sp>
      <p:pic>
        <p:nvPicPr>
          <p:cNvPr id="2051" name="Picture 3" descr="C:\Users\SAJID\Desktop\two.jpg"/>
          <p:cNvPicPr>
            <a:picLocks noChangeAspect="1" noChangeArrowheads="1"/>
          </p:cNvPicPr>
          <p:nvPr userDrawn="1"/>
        </p:nvPicPr>
        <p:blipFill>
          <a:blip r:embed="rId14" cstate="print"/>
          <a:srcRect/>
          <a:stretch>
            <a:fillRect/>
          </a:stretch>
        </p:blipFill>
        <p:spPr bwMode="auto">
          <a:xfrm>
            <a:off x="-2881" y="0"/>
            <a:ext cx="16258943" cy="9144000"/>
          </a:xfrm>
          <a:prstGeom prst="rect">
            <a:avLst/>
          </a:prstGeom>
          <a:noFill/>
        </p:spPr>
      </p:pic>
    </p:spTree>
    <p:extLst>
      <p:ext uri="{BB962C8B-B14F-4D97-AF65-F5344CB8AC3E}">
        <p14:creationId xmlns:p14="http://schemas.microsoft.com/office/powerpoint/2010/main" val="15458809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1044976" rtl="0" eaLnBrk="1" latinLnBrk="0" hangingPunct="1">
        <a:spcBef>
          <a:spcPct val="0"/>
        </a:spcBef>
        <a:buNone/>
        <a:defRPr sz="5000" kern="1200">
          <a:solidFill>
            <a:schemeClr val="tx1"/>
          </a:solidFill>
          <a:latin typeface="+mj-lt"/>
          <a:ea typeface="+mj-ea"/>
          <a:cs typeface="+mj-cs"/>
        </a:defRPr>
      </a:lvl1pPr>
    </p:titleStyle>
    <p:bodyStyle>
      <a:lvl1pPr marL="391866" indent="-391866" algn="l" defTabSz="1044976" rtl="0" eaLnBrk="1" latinLnBrk="0" hangingPunct="1">
        <a:spcBef>
          <a:spcPct val="20000"/>
        </a:spcBef>
        <a:buFont typeface="Arial" pitchFamily="34" charset="0"/>
        <a:buChar char="•"/>
        <a:defRPr sz="3700" kern="1200">
          <a:solidFill>
            <a:schemeClr val="tx1"/>
          </a:solidFill>
          <a:latin typeface="+mn-lt"/>
          <a:ea typeface="+mn-ea"/>
          <a:cs typeface="+mn-cs"/>
        </a:defRPr>
      </a:lvl1pPr>
      <a:lvl2pPr marL="849043" indent="-326555" algn="l" defTabSz="1044976"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306220" indent="-261244" algn="l" defTabSz="1044976"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828709"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4pPr>
      <a:lvl5pPr marL="2351197"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5pPr>
      <a:lvl6pPr marL="2873685"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96173"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8661"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41149"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en-US"/>
      </a:defPPr>
      <a:lvl1pPr marL="0" algn="l" defTabSz="1044976" rtl="0" eaLnBrk="1" latinLnBrk="0" hangingPunct="1">
        <a:defRPr sz="2100" kern="1200">
          <a:solidFill>
            <a:schemeClr val="tx1"/>
          </a:solidFill>
          <a:latin typeface="+mn-lt"/>
          <a:ea typeface="+mn-ea"/>
          <a:cs typeface="+mn-cs"/>
        </a:defRPr>
      </a:lvl1pPr>
      <a:lvl2pPr marL="522488" algn="l" defTabSz="1044976" rtl="0" eaLnBrk="1" latinLnBrk="0" hangingPunct="1">
        <a:defRPr sz="2100" kern="1200">
          <a:solidFill>
            <a:schemeClr val="tx1"/>
          </a:solidFill>
          <a:latin typeface="+mn-lt"/>
          <a:ea typeface="+mn-ea"/>
          <a:cs typeface="+mn-cs"/>
        </a:defRPr>
      </a:lvl2pPr>
      <a:lvl3pPr marL="1044976" algn="l" defTabSz="1044976" rtl="0" eaLnBrk="1" latinLnBrk="0" hangingPunct="1">
        <a:defRPr sz="2100" kern="1200">
          <a:solidFill>
            <a:schemeClr val="tx1"/>
          </a:solidFill>
          <a:latin typeface="+mn-lt"/>
          <a:ea typeface="+mn-ea"/>
          <a:cs typeface="+mn-cs"/>
        </a:defRPr>
      </a:lvl3pPr>
      <a:lvl4pPr marL="1567464" algn="l" defTabSz="1044976" rtl="0" eaLnBrk="1" latinLnBrk="0" hangingPunct="1">
        <a:defRPr sz="2100" kern="1200">
          <a:solidFill>
            <a:schemeClr val="tx1"/>
          </a:solidFill>
          <a:latin typeface="+mn-lt"/>
          <a:ea typeface="+mn-ea"/>
          <a:cs typeface="+mn-cs"/>
        </a:defRPr>
      </a:lvl4pPr>
      <a:lvl5pPr marL="2089953" algn="l" defTabSz="1044976" rtl="0" eaLnBrk="1" latinLnBrk="0" hangingPunct="1">
        <a:defRPr sz="2100" kern="1200">
          <a:solidFill>
            <a:schemeClr val="tx1"/>
          </a:solidFill>
          <a:latin typeface="+mn-lt"/>
          <a:ea typeface="+mn-ea"/>
          <a:cs typeface="+mn-cs"/>
        </a:defRPr>
      </a:lvl5pPr>
      <a:lvl6pPr marL="2612441" algn="l" defTabSz="1044976" rtl="0" eaLnBrk="1" latinLnBrk="0" hangingPunct="1">
        <a:defRPr sz="2100" kern="1200">
          <a:solidFill>
            <a:schemeClr val="tx1"/>
          </a:solidFill>
          <a:latin typeface="+mn-lt"/>
          <a:ea typeface="+mn-ea"/>
          <a:cs typeface="+mn-cs"/>
        </a:defRPr>
      </a:lvl6pPr>
      <a:lvl7pPr marL="3134929" algn="l" defTabSz="1044976" rtl="0" eaLnBrk="1" latinLnBrk="0" hangingPunct="1">
        <a:defRPr sz="2100" kern="1200">
          <a:solidFill>
            <a:schemeClr val="tx1"/>
          </a:solidFill>
          <a:latin typeface="+mn-lt"/>
          <a:ea typeface="+mn-ea"/>
          <a:cs typeface="+mn-cs"/>
        </a:defRPr>
      </a:lvl7pPr>
      <a:lvl8pPr marL="3657417" algn="l" defTabSz="1044976" rtl="0" eaLnBrk="1" latinLnBrk="0" hangingPunct="1">
        <a:defRPr sz="2100" kern="1200">
          <a:solidFill>
            <a:schemeClr val="tx1"/>
          </a:solidFill>
          <a:latin typeface="+mn-lt"/>
          <a:ea typeface="+mn-ea"/>
          <a:cs typeface="+mn-cs"/>
        </a:defRPr>
      </a:lvl8pPr>
      <a:lvl9pPr marL="4179905" algn="l" defTabSz="10449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AutoShape 2" descr="Image result for bismillah arabic images"/>
          <p:cNvSpPr>
            <a:spLocks noChangeAspect="1" noChangeArrowheads="1"/>
          </p:cNvSpPr>
          <p:nvPr/>
        </p:nvSpPr>
        <p:spPr bwMode="auto">
          <a:xfrm>
            <a:off x="1356406" y="-192614"/>
            <a:ext cx="467342" cy="4064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52400" tIns="76200" rIns="152400" bIns="76200" numCol="1" anchor="t" anchorCtr="0" compatLnSpc="1">
            <a:prstTxWarp prst="textNoShape">
              <a:avLst/>
            </a:prstTxWarp>
          </a:bodyPr>
          <a:lstStyle/>
          <a:p>
            <a:endParaRPr lang="en-US" sz="35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398" y="2667000"/>
            <a:ext cx="10515203" cy="5475817"/>
          </a:xfrm>
          <a:prstGeom prst="rect">
            <a:avLst/>
          </a:prstGeom>
        </p:spPr>
      </p:pic>
      <p:sp>
        <p:nvSpPr>
          <p:cNvPr id="6" name="Title 1">
            <a:extLst>
              <a:ext uri="{FF2B5EF4-FFF2-40B4-BE49-F238E27FC236}">
                <a16:creationId xmlns:a16="http://schemas.microsoft.com/office/drawing/2014/main" id="{1FD4AFF9-25A2-4447-8E8E-C39D94D4DB7B}"/>
              </a:ext>
            </a:extLst>
          </p:cNvPr>
          <p:cNvSpPr>
            <a:spLocks noGrp="1"/>
          </p:cNvSpPr>
          <p:nvPr>
            <p:ph type="ctrTitle"/>
          </p:nvPr>
        </p:nvSpPr>
        <p:spPr>
          <a:xfrm>
            <a:off x="2687320" y="304800"/>
            <a:ext cx="10881360" cy="1143000"/>
          </a:xfrm>
        </p:spPr>
        <p:txBody>
          <a:bodyPr/>
          <a:lstStyle/>
          <a:p>
            <a:r>
              <a:rPr lang="en-US" sz="4000" b="1" u="sng" dirty="0">
                <a:latin typeface="Times New Roman" panose="02020603050405020304" pitchFamily="18" charset="0"/>
                <a:cs typeface="Times New Roman" panose="02020603050405020304" pitchFamily="18" charset="0"/>
              </a:rPr>
              <a:t>Department Of Computer Science </a:t>
            </a:r>
            <a:br>
              <a:rPr lang="en-US" sz="7500" b="1" dirty="0"/>
            </a:br>
            <a:endParaRPr lang="en-US" sz="3200" b="1" dirty="0"/>
          </a:p>
        </p:txBody>
      </p:sp>
    </p:spTree>
    <p:extLst>
      <p:ext uri="{BB962C8B-B14F-4D97-AF65-F5344CB8AC3E}">
        <p14:creationId xmlns:p14="http://schemas.microsoft.com/office/powerpoint/2010/main" val="3787493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Software Process Methodology</a:t>
            </a:r>
            <a:br>
              <a:rPr lang="en-US" sz="7500" b="1" dirty="0"/>
            </a:br>
            <a:endParaRPr lang="en-US" sz="3200" b="1" dirty="0"/>
          </a:p>
        </p:txBody>
      </p:sp>
      <p:sp>
        <p:nvSpPr>
          <p:cNvPr id="3" name="Content Placeholder 2"/>
          <p:cNvSpPr txBox="1">
            <a:spLocks/>
          </p:cNvSpPr>
          <p:nvPr/>
        </p:nvSpPr>
        <p:spPr>
          <a:xfrm>
            <a:off x="355600" y="2129081"/>
            <a:ext cx="15544800" cy="67101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1" algn="just"/>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lvl="1" algn="just"/>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 software process methodology that we will use is </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Incremental Process Model</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The Advantages are given below:</a:t>
            </a:r>
          </a:p>
          <a:p>
            <a:pPr lvl="1" algn="just"/>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Our application has limited number of functionalities and most of the requirements are known since the beginning.</a:t>
            </a:r>
          </a:p>
          <a:p>
            <a:pPr lvl="1" algn="just"/>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a:t>
            </a:r>
          </a:p>
          <a:p>
            <a:pPr marL="800100" lvl="1" indent="-342900" algn="just">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There is a minor chance that the requirements would be changed in future. </a:t>
            </a:r>
          </a:p>
          <a:p>
            <a:pPr marL="800100" lvl="1" indent="-342900" algn="just">
              <a:buFont typeface="Arial" panose="020B0604020202020204" pitchFamily="34" charset="0"/>
              <a:buChar char="•"/>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Even if a change is required during the process. It will be easily accessible and changeable.</a:t>
            </a:r>
          </a:p>
          <a:p>
            <a:pPr lvl="1" algn="just"/>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Therefore, the most suitable process model we could select is incremental process model</a:t>
            </a:r>
          </a:p>
          <a:p>
            <a:pPr lvl="1" algn="just"/>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8649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Software Design Methodology</a:t>
            </a:r>
            <a:br>
              <a:rPr lang="en-US" sz="7500" b="1" dirty="0"/>
            </a:br>
            <a:endParaRPr lang="en-US" sz="3200" b="1" dirty="0"/>
          </a:p>
        </p:txBody>
      </p:sp>
      <p:sp>
        <p:nvSpPr>
          <p:cNvPr id="3" name="Content Placeholder 2"/>
          <p:cNvSpPr txBox="1">
            <a:spLocks/>
          </p:cNvSpPr>
          <p:nvPr/>
        </p:nvSpPr>
        <p:spPr>
          <a:xfrm>
            <a:off x="355600" y="2129081"/>
            <a:ext cx="15544800" cy="67101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1" algn="just"/>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lvl="1" algn="just"/>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 design methodology we will be using is </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Object Oriented Approach </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because: </a:t>
            </a:r>
          </a:p>
          <a:p>
            <a:pPr lvl="1" algn="just"/>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It increases the reusability of the code, and it would be easier for the team members to work together without any confusion. </a:t>
            </a:r>
          </a:p>
          <a:p>
            <a:pPr lvl="1" algn="just"/>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We are using Flutter, HTML, CSS languages which follows object-oriented approach. </a:t>
            </a:r>
          </a:p>
          <a:p>
            <a:pPr lvl="1" algn="just"/>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It is easier to describe the code using UML diagrams. So, OOP is the best approach which fits our framework.</a:t>
            </a:r>
          </a:p>
        </p:txBody>
      </p:sp>
    </p:spTree>
    <p:extLst>
      <p:ext uri="{BB962C8B-B14F-4D97-AF65-F5344CB8AC3E}">
        <p14:creationId xmlns:p14="http://schemas.microsoft.com/office/powerpoint/2010/main" val="3334333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Process Flow Diagram of Proposed Project</a:t>
            </a:r>
            <a:br>
              <a:rPr lang="en-US" sz="4500" b="1" u="sng" dirty="0">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en-US" sz="2800" b="1" dirty="0">
                <a:solidFill>
                  <a:schemeClr val="tx1"/>
                </a:solidFill>
                <a:latin typeface="Times New Roman" panose="02020603050405020304" pitchFamily="18" charset="0"/>
                <a:cs typeface="Times New Roman" panose="02020603050405020304" pitchFamily="18" charset="0"/>
              </a:rPr>
              <a:t>The process flow diagram is as follows:</a:t>
            </a:r>
          </a:p>
          <a:p>
            <a:pPr algn="just"/>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A8E15270-EB96-4AA6-B039-A067258246CB}"/>
              </a:ext>
            </a:extLst>
          </p:cNvPr>
          <p:cNvSpPr/>
          <p:nvPr/>
        </p:nvSpPr>
        <p:spPr>
          <a:xfrm>
            <a:off x="3251200" y="8544710"/>
            <a:ext cx="10210800" cy="461665"/>
          </a:xfrm>
          <a:prstGeom prst="rect">
            <a:avLst/>
          </a:prstGeom>
        </p:spPr>
        <p:txBody>
          <a:bodyPr wrap="square">
            <a:spAutoFit/>
          </a:bodyPr>
          <a:lstStyle/>
          <a:p>
            <a:pPr algn="ctr"/>
            <a:r>
              <a:rPr lang="en-US" sz="2400" b="1" u="sng" dirty="0">
                <a:latin typeface="Times New Roman" panose="02020603050405020304" pitchFamily="18" charset="0"/>
                <a:cs typeface="Times New Roman" panose="02020603050405020304" pitchFamily="18" charset="0"/>
              </a:rPr>
              <a:t>Figure-1: Process Flow Diagram – System Interaction For User. </a:t>
            </a:r>
            <a:endParaRPr lang="en-US" sz="2400" u="sng" dirty="0"/>
          </a:p>
        </p:txBody>
      </p:sp>
      <p:pic>
        <p:nvPicPr>
          <p:cNvPr id="4" name="Picture 3">
            <a:extLst>
              <a:ext uri="{FF2B5EF4-FFF2-40B4-BE49-F238E27FC236}">
                <a16:creationId xmlns:a16="http://schemas.microsoft.com/office/drawing/2014/main" id="{E4B45B1D-9AA4-D38F-9FA3-C2B14799B7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0" y="2895600"/>
            <a:ext cx="6629400" cy="5149850"/>
          </a:xfrm>
          <a:prstGeom prst="rect">
            <a:avLst/>
          </a:prstGeom>
          <a:noFill/>
          <a:ln>
            <a:noFill/>
          </a:ln>
        </p:spPr>
      </p:pic>
    </p:spTree>
    <p:extLst>
      <p:ext uri="{BB962C8B-B14F-4D97-AF65-F5344CB8AC3E}">
        <p14:creationId xmlns:p14="http://schemas.microsoft.com/office/powerpoint/2010/main" val="2829961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Architecture Diagram of Proposed Project</a:t>
            </a:r>
            <a:br>
              <a:rPr lang="en-US" sz="4500" b="1" u="sng" dirty="0">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just">
              <a:buFont typeface="Arial" panose="020B0604020202020204" pitchFamily="34" charset="0"/>
              <a:buChar char="•"/>
            </a:pPr>
            <a:r>
              <a:rPr lang="en-US" sz="3000" dirty="0">
                <a:solidFill>
                  <a:schemeClr val="tx1">
                    <a:lumMod val="95000"/>
                    <a:lumOff val="5000"/>
                  </a:schemeClr>
                </a:solidFill>
                <a:latin typeface="Times New Roman" panose="02020603050405020304" pitchFamily="18" charset="0"/>
                <a:cs typeface="Times New Roman" panose="02020603050405020304" pitchFamily="18" charset="0"/>
              </a:rPr>
              <a:t>The Architecture style we are using will be </a:t>
            </a:r>
            <a:r>
              <a:rPr lang="en-US" sz="3000" b="1" dirty="0">
                <a:solidFill>
                  <a:schemeClr val="tx1">
                    <a:lumMod val="95000"/>
                    <a:lumOff val="5000"/>
                  </a:schemeClr>
                </a:solidFill>
                <a:latin typeface="Times New Roman" panose="02020603050405020304" pitchFamily="18" charset="0"/>
                <a:cs typeface="Times New Roman" panose="02020603050405020304" pitchFamily="18" charset="0"/>
              </a:rPr>
              <a:t>Model View Controller (MVC)</a:t>
            </a:r>
            <a:r>
              <a:rPr lang="en-US" sz="3000" dirty="0">
                <a:solidFill>
                  <a:schemeClr val="tx1">
                    <a:lumMod val="95000"/>
                    <a:lumOff val="5000"/>
                  </a:schemeClr>
                </a:solidFill>
                <a:latin typeface="Times New Roman" panose="02020603050405020304" pitchFamily="18" charset="0"/>
                <a:cs typeface="Times New Roman" panose="02020603050405020304" pitchFamily="18" charset="0"/>
              </a:rPr>
              <a:t>.</a:t>
            </a:r>
          </a:p>
          <a:p>
            <a:pPr marL="457200" indent="-457200" algn="just">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A8E15270-EB96-4AA6-B039-A067258246CB}"/>
              </a:ext>
            </a:extLst>
          </p:cNvPr>
          <p:cNvSpPr/>
          <p:nvPr/>
        </p:nvSpPr>
        <p:spPr>
          <a:xfrm>
            <a:off x="3213100" y="8229600"/>
            <a:ext cx="9829800" cy="461665"/>
          </a:xfrm>
          <a:prstGeom prst="rect">
            <a:avLst/>
          </a:prstGeom>
        </p:spPr>
        <p:txBody>
          <a:bodyPr wrap="square">
            <a:spAutoFit/>
          </a:bodyPr>
          <a:lstStyle/>
          <a:p>
            <a:pPr algn="ctr"/>
            <a:r>
              <a:rPr lang="en-US" sz="2400" b="1" u="sng" dirty="0">
                <a:latin typeface="Times New Roman" panose="02020603050405020304" pitchFamily="18" charset="0"/>
                <a:cs typeface="Times New Roman" panose="02020603050405020304" pitchFamily="18" charset="0"/>
              </a:rPr>
              <a:t>Figure-2: MVC Architecture Diagram </a:t>
            </a:r>
            <a:endParaRPr lang="en-US" sz="2400" u="sng" dirty="0"/>
          </a:p>
        </p:txBody>
      </p:sp>
      <p:pic>
        <p:nvPicPr>
          <p:cNvPr id="6" name="Picture 5" descr="Diagram&#10;&#10;Description automatically generated">
            <a:extLst>
              <a:ext uri="{FF2B5EF4-FFF2-40B4-BE49-F238E27FC236}">
                <a16:creationId xmlns:a16="http://schemas.microsoft.com/office/drawing/2014/main" id="{3D1955FA-F0F0-5E51-4A8D-1E100AFEBF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8905" y="2819400"/>
            <a:ext cx="9538190" cy="5118363"/>
          </a:xfrm>
          <a:prstGeom prst="rect">
            <a:avLst/>
          </a:prstGeom>
          <a:ln w="12700">
            <a:solidFill>
              <a:schemeClr val="tx1"/>
            </a:solidFill>
          </a:ln>
        </p:spPr>
      </p:pic>
    </p:spTree>
    <p:extLst>
      <p:ext uri="{BB962C8B-B14F-4D97-AF65-F5344CB8AC3E}">
        <p14:creationId xmlns:p14="http://schemas.microsoft.com/office/powerpoint/2010/main" val="1920797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524B78-0AD1-4B9C-BBF1-4A99A16DAB22}"/>
              </a:ext>
            </a:extLst>
          </p:cNvPr>
          <p:cNvSpPr>
            <a:spLocks noGrp="1"/>
          </p:cNvSpPr>
          <p:nvPr>
            <p:ph type="title"/>
          </p:nvPr>
        </p:nvSpPr>
        <p:spPr>
          <a:xfrm>
            <a:off x="812800" y="366713"/>
            <a:ext cx="14630400" cy="1524000"/>
          </a:xfrm>
        </p:spPr>
        <p:txBody>
          <a:bodyPr/>
          <a:lstStyle/>
          <a:p>
            <a:r>
              <a:rPr lang="en-US" sz="4500" b="1" u="sng" dirty="0">
                <a:latin typeface="Times New Roman" panose="02020603050405020304" pitchFamily="18" charset="0"/>
                <a:cs typeface="Times New Roman" panose="02020603050405020304" pitchFamily="18" charset="0"/>
              </a:rPr>
              <a:t>Use Case Diagram</a:t>
            </a:r>
            <a:br>
              <a:rPr lang="en-US" sz="4500" b="1" u="sng" dirty="0">
                <a:latin typeface="Times New Roman" panose="02020603050405020304" pitchFamily="18" charset="0"/>
                <a:cs typeface="Times New Roman" panose="02020603050405020304" pitchFamily="18" charset="0"/>
              </a:rPr>
            </a:br>
            <a:br>
              <a:rPr lang="en-US" sz="4500" b="1" u="sng" dirty="0">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pic>
        <p:nvPicPr>
          <p:cNvPr id="2" name="Picture 1" descr="Diagram&#10;&#10;Description automatically generated">
            <a:extLst>
              <a:ext uri="{FF2B5EF4-FFF2-40B4-BE49-F238E27FC236}">
                <a16:creationId xmlns:a16="http://schemas.microsoft.com/office/drawing/2014/main" id="{BD65D89F-F9A3-D7C2-69F3-0C9477399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667" y="1981200"/>
            <a:ext cx="8536266" cy="6041265"/>
          </a:xfrm>
          <a:prstGeom prst="rect">
            <a:avLst/>
          </a:prstGeom>
        </p:spPr>
      </p:pic>
    </p:spTree>
    <p:extLst>
      <p:ext uri="{BB962C8B-B14F-4D97-AF65-F5344CB8AC3E}">
        <p14:creationId xmlns:p14="http://schemas.microsoft.com/office/powerpoint/2010/main" val="4163684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Use Case Diagram</a:t>
            </a:r>
            <a:br>
              <a:rPr lang="en-US" sz="4500" b="1" u="sng" dirty="0">
                <a:latin typeface="Times New Roman" panose="02020603050405020304" pitchFamily="18" charset="0"/>
                <a:cs typeface="Times New Roman" panose="02020603050405020304" pitchFamily="18" charset="0"/>
              </a:rPr>
            </a:br>
            <a:br>
              <a:rPr lang="en-US" sz="4500" b="1" u="sng" dirty="0">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pic>
        <p:nvPicPr>
          <p:cNvPr id="3" name="Picture 2" descr="Diagram&#10;&#10;Description automatically generated">
            <a:extLst>
              <a:ext uri="{FF2B5EF4-FFF2-40B4-BE49-F238E27FC236}">
                <a16:creationId xmlns:a16="http://schemas.microsoft.com/office/drawing/2014/main" id="{E02DAC97-10A4-6583-3649-3A8A3DD9E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000" y="2209800"/>
            <a:ext cx="7942182" cy="6324600"/>
          </a:xfrm>
          <a:prstGeom prst="rect">
            <a:avLst/>
          </a:prstGeom>
        </p:spPr>
      </p:pic>
    </p:spTree>
    <p:extLst>
      <p:ext uri="{BB962C8B-B14F-4D97-AF65-F5344CB8AC3E}">
        <p14:creationId xmlns:p14="http://schemas.microsoft.com/office/powerpoint/2010/main" val="4027745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524B78-0AD1-4B9C-BBF1-4A99A16DAB22}"/>
              </a:ext>
            </a:extLst>
          </p:cNvPr>
          <p:cNvSpPr>
            <a:spLocks noGrp="1"/>
          </p:cNvSpPr>
          <p:nvPr>
            <p:ph type="title"/>
          </p:nvPr>
        </p:nvSpPr>
        <p:spPr>
          <a:xfrm>
            <a:off x="812800" y="366713"/>
            <a:ext cx="14630400" cy="1524000"/>
          </a:xfrm>
        </p:spPr>
        <p:txBody>
          <a:bodyPr/>
          <a:lstStyle/>
          <a:p>
            <a:r>
              <a:rPr lang="en-US" sz="4500" b="1" u="sng">
                <a:latin typeface="Times New Roman" panose="02020603050405020304" pitchFamily="18" charset="0"/>
                <a:cs typeface="Times New Roman" panose="02020603050405020304" pitchFamily="18" charset="0"/>
              </a:rPr>
              <a:t>Use Case Diagram</a:t>
            </a:r>
            <a:br>
              <a:rPr lang="en-US" sz="4500" b="1" u="sng">
                <a:latin typeface="Times New Roman" panose="02020603050405020304" pitchFamily="18" charset="0"/>
                <a:cs typeface="Times New Roman" panose="02020603050405020304" pitchFamily="18" charset="0"/>
              </a:rPr>
            </a:br>
            <a:br>
              <a:rPr lang="en-US" sz="4500" b="1" u="sng">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pic>
        <p:nvPicPr>
          <p:cNvPr id="2" name="Picture 1" descr="Diagram&#10;&#10;Description automatically generated">
            <a:extLst>
              <a:ext uri="{FF2B5EF4-FFF2-40B4-BE49-F238E27FC236}">
                <a16:creationId xmlns:a16="http://schemas.microsoft.com/office/drawing/2014/main" id="{B621EE09-6780-0C84-D9DD-12F7E2F90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0" y="2285999"/>
            <a:ext cx="9046625" cy="6491287"/>
          </a:xfrm>
          <a:prstGeom prst="rect">
            <a:avLst/>
          </a:prstGeom>
        </p:spPr>
      </p:pic>
    </p:spTree>
    <p:extLst>
      <p:ext uri="{BB962C8B-B14F-4D97-AF65-F5344CB8AC3E}">
        <p14:creationId xmlns:p14="http://schemas.microsoft.com/office/powerpoint/2010/main" val="915785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524B78-0AD1-4B9C-BBF1-4A99A16DAB22}"/>
              </a:ext>
            </a:extLst>
          </p:cNvPr>
          <p:cNvSpPr>
            <a:spLocks noGrp="1"/>
          </p:cNvSpPr>
          <p:nvPr>
            <p:ph type="title"/>
          </p:nvPr>
        </p:nvSpPr>
        <p:spPr>
          <a:xfrm>
            <a:off x="812800" y="366713"/>
            <a:ext cx="14630400" cy="1524000"/>
          </a:xfrm>
        </p:spPr>
        <p:txBody>
          <a:bodyPr/>
          <a:lstStyle/>
          <a:p>
            <a:r>
              <a:rPr lang="en-US" sz="4500" b="1" u="sng">
                <a:latin typeface="Times New Roman" panose="02020603050405020304" pitchFamily="18" charset="0"/>
                <a:cs typeface="Times New Roman" panose="02020603050405020304" pitchFamily="18" charset="0"/>
              </a:rPr>
              <a:t>Use Case Diagram</a:t>
            </a:r>
            <a:br>
              <a:rPr lang="en-US" sz="4500" b="1" u="sng">
                <a:latin typeface="Times New Roman" panose="02020603050405020304" pitchFamily="18" charset="0"/>
                <a:cs typeface="Times New Roman" panose="02020603050405020304" pitchFamily="18" charset="0"/>
              </a:rPr>
            </a:br>
            <a:br>
              <a:rPr lang="en-US" sz="4500" b="1" u="sng">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pic>
        <p:nvPicPr>
          <p:cNvPr id="3" name="Picture 2" descr="Diagram&#10;&#10;Description automatically generated">
            <a:extLst>
              <a:ext uri="{FF2B5EF4-FFF2-40B4-BE49-F238E27FC236}">
                <a16:creationId xmlns:a16="http://schemas.microsoft.com/office/drawing/2014/main" id="{90AF64D0-A494-766F-DD94-FFA6CE9D9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200" y="2438400"/>
            <a:ext cx="7924890" cy="6019800"/>
          </a:xfrm>
          <a:prstGeom prst="rect">
            <a:avLst/>
          </a:prstGeom>
        </p:spPr>
      </p:pic>
    </p:spTree>
    <p:extLst>
      <p:ext uri="{BB962C8B-B14F-4D97-AF65-F5344CB8AC3E}">
        <p14:creationId xmlns:p14="http://schemas.microsoft.com/office/powerpoint/2010/main" val="3313015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524B78-0AD1-4B9C-BBF1-4A99A16DAB22}"/>
              </a:ext>
            </a:extLst>
          </p:cNvPr>
          <p:cNvSpPr>
            <a:spLocks noGrp="1"/>
          </p:cNvSpPr>
          <p:nvPr>
            <p:ph type="title"/>
          </p:nvPr>
        </p:nvSpPr>
        <p:spPr>
          <a:xfrm>
            <a:off x="812800" y="366713"/>
            <a:ext cx="14630400" cy="1524000"/>
          </a:xfrm>
        </p:spPr>
        <p:txBody>
          <a:bodyPr/>
          <a:lstStyle/>
          <a:p>
            <a:r>
              <a:rPr lang="en-US" sz="4500" b="1" u="sng">
                <a:latin typeface="Times New Roman" panose="02020603050405020304" pitchFamily="18" charset="0"/>
                <a:cs typeface="Times New Roman" panose="02020603050405020304" pitchFamily="18" charset="0"/>
              </a:rPr>
              <a:t>Use Case Diagram</a:t>
            </a:r>
            <a:br>
              <a:rPr lang="en-US" sz="4500" b="1" u="sng">
                <a:latin typeface="Times New Roman" panose="02020603050405020304" pitchFamily="18" charset="0"/>
                <a:cs typeface="Times New Roman" panose="02020603050405020304" pitchFamily="18" charset="0"/>
              </a:rPr>
            </a:br>
            <a:br>
              <a:rPr lang="en-US" sz="4500" b="1" u="sng">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pic>
        <p:nvPicPr>
          <p:cNvPr id="2" name="Picture 1" descr="Diagram&#10;&#10;Description automatically generated">
            <a:extLst>
              <a:ext uri="{FF2B5EF4-FFF2-40B4-BE49-F238E27FC236}">
                <a16:creationId xmlns:a16="http://schemas.microsoft.com/office/drawing/2014/main" id="{0D7A626C-E180-B1F8-26F9-B7F69B27D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0" y="2514600"/>
            <a:ext cx="8991600" cy="5493032"/>
          </a:xfrm>
          <a:prstGeom prst="rect">
            <a:avLst/>
          </a:prstGeom>
        </p:spPr>
      </p:pic>
    </p:spTree>
    <p:extLst>
      <p:ext uri="{BB962C8B-B14F-4D97-AF65-F5344CB8AC3E}">
        <p14:creationId xmlns:p14="http://schemas.microsoft.com/office/powerpoint/2010/main" val="1436453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Activity Diagrams</a:t>
            </a:r>
            <a:br>
              <a:rPr lang="en-US" sz="4500" b="1" u="sng" dirty="0">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just">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C519F90-75F1-C239-E41F-506785C9B084}"/>
              </a:ext>
            </a:extLst>
          </p:cNvPr>
          <p:cNvSpPr txBox="1"/>
          <p:nvPr/>
        </p:nvSpPr>
        <p:spPr>
          <a:xfrm>
            <a:off x="5003800" y="8534400"/>
            <a:ext cx="6705600" cy="461665"/>
          </a:xfrm>
          <a:prstGeom prst="rect">
            <a:avLst/>
          </a:prstGeom>
          <a:noFill/>
        </p:spPr>
        <p:txBody>
          <a:bodyPr wrap="square" rtlCol="0">
            <a:spAutoFit/>
          </a:bodyPr>
          <a:lstStyle/>
          <a:p>
            <a:pPr algn="ctr"/>
            <a:r>
              <a:rPr lang="en-US" sz="2400" b="1" u="sng" dirty="0">
                <a:latin typeface="Times New Roman" panose="02020603050405020304" pitchFamily="18" charset="0"/>
                <a:cs typeface="Times New Roman" panose="02020603050405020304" pitchFamily="18" charset="0"/>
              </a:rPr>
              <a:t>Figure 1: Activity Diagram for Module 1</a:t>
            </a:r>
            <a:endParaRPr lang="en-PK" sz="2400"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9A8FB7D-181C-25C7-62C6-6B1D61DB9A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08600" y="2667000"/>
            <a:ext cx="6934200" cy="5469573"/>
          </a:xfrm>
          <a:prstGeom prst="rect">
            <a:avLst/>
          </a:prstGeom>
          <a:noFill/>
          <a:ln>
            <a:noFill/>
          </a:ln>
        </p:spPr>
      </p:pic>
    </p:spTree>
    <p:extLst>
      <p:ext uri="{BB962C8B-B14F-4D97-AF65-F5344CB8AC3E}">
        <p14:creationId xmlns:p14="http://schemas.microsoft.com/office/powerpoint/2010/main" val="919480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txBox="1">
            <a:spLocks/>
          </p:cNvSpPr>
          <p:nvPr/>
        </p:nvSpPr>
        <p:spPr>
          <a:xfrm>
            <a:off x="584200" y="2567766"/>
            <a:ext cx="8199957" cy="4823634"/>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l">
              <a:buFont typeface="Arial" panose="020B0604020202020204" pitchFamily="34" charset="0"/>
              <a:buChar char="•"/>
            </a:pPr>
            <a:r>
              <a:rPr lang="en-US" sz="3000" b="1" dirty="0" err="1">
                <a:solidFill>
                  <a:prstClr val="black"/>
                </a:solidFill>
                <a:latin typeface="Times New Roman" panose="02020603050405020304" pitchFamily="18" charset="0"/>
                <a:cs typeface="Times New Roman" panose="02020603050405020304" pitchFamily="18" charset="0"/>
              </a:rPr>
              <a:t>Shahzaneer</a:t>
            </a:r>
            <a:r>
              <a:rPr lang="en-US" sz="3000" b="1" dirty="0">
                <a:solidFill>
                  <a:prstClr val="black"/>
                </a:solidFill>
                <a:latin typeface="Times New Roman" panose="02020603050405020304" pitchFamily="18" charset="0"/>
                <a:cs typeface="Times New Roman" panose="02020603050405020304" pitchFamily="18" charset="0"/>
              </a:rPr>
              <a:t> Ahmed</a:t>
            </a:r>
          </a:p>
          <a:p>
            <a:pPr marL="457200" indent="-457200" algn="l">
              <a:buFont typeface="Arial" panose="020B0604020202020204" pitchFamily="34" charset="0"/>
              <a:buChar char="•"/>
            </a:pPr>
            <a:r>
              <a:rPr lang="en-US" sz="3000" dirty="0">
                <a:solidFill>
                  <a:prstClr val="black"/>
                </a:solidFill>
                <a:latin typeface="Times New Roman" panose="02020603050405020304" pitchFamily="18" charset="0"/>
                <a:cs typeface="Times New Roman" panose="02020603050405020304" pitchFamily="18" charset="0"/>
              </a:rPr>
              <a:t>CUI/SP21-BCS-087/ISB</a:t>
            </a:r>
          </a:p>
          <a:p>
            <a:pPr marL="457200" indent="-457200" algn="l">
              <a:buFont typeface="Arial" panose="020B0604020202020204" pitchFamily="34" charset="0"/>
              <a:buChar char="•"/>
            </a:pPr>
            <a:endParaRPr lang="en-US" sz="1200" b="1" dirty="0">
              <a:solidFill>
                <a:prstClr val="black"/>
              </a:solidFill>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r>
              <a:rPr lang="en-US" sz="3000" b="1" dirty="0" err="1">
                <a:solidFill>
                  <a:prstClr val="black"/>
                </a:solidFill>
                <a:latin typeface="Times New Roman" panose="02020603050405020304" pitchFamily="18" charset="0"/>
                <a:cs typeface="Times New Roman" panose="02020603050405020304" pitchFamily="18" charset="0"/>
              </a:rPr>
              <a:t>Shayan</a:t>
            </a:r>
            <a:r>
              <a:rPr lang="en-US" sz="3000" b="1" dirty="0">
                <a:solidFill>
                  <a:prstClr val="black"/>
                </a:solidFill>
                <a:latin typeface="Times New Roman" panose="02020603050405020304" pitchFamily="18" charset="0"/>
                <a:cs typeface="Times New Roman" panose="02020603050405020304" pitchFamily="18" charset="0"/>
              </a:rPr>
              <a:t> </a:t>
            </a:r>
            <a:r>
              <a:rPr lang="en-US" sz="3000" b="1" dirty="0" err="1">
                <a:solidFill>
                  <a:prstClr val="black"/>
                </a:solidFill>
                <a:latin typeface="Times New Roman" panose="02020603050405020304" pitchFamily="18" charset="0"/>
                <a:cs typeface="Times New Roman" panose="02020603050405020304" pitchFamily="18" charset="0"/>
              </a:rPr>
              <a:t>Zameer</a:t>
            </a:r>
            <a:endParaRPr lang="en-US" sz="3000" b="1" dirty="0">
              <a:solidFill>
                <a:prstClr val="black"/>
              </a:solidFill>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r>
              <a:rPr lang="en-US" sz="3000" dirty="0">
                <a:solidFill>
                  <a:prstClr val="black"/>
                </a:solidFill>
                <a:latin typeface="Times New Roman" panose="02020603050405020304" pitchFamily="18" charset="0"/>
                <a:cs typeface="Times New Roman" panose="02020603050405020304" pitchFamily="18" charset="0"/>
              </a:rPr>
              <a:t>CUI/SP21-BCS-088/ISB</a:t>
            </a:r>
          </a:p>
        </p:txBody>
      </p:sp>
      <p:sp>
        <p:nvSpPr>
          <p:cNvPr id="4" name="Rectangle 3"/>
          <p:cNvSpPr/>
          <p:nvPr/>
        </p:nvSpPr>
        <p:spPr>
          <a:xfrm>
            <a:off x="9347200" y="2567766"/>
            <a:ext cx="6080760" cy="5183832"/>
          </a:xfrm>
          <a:prstGeom prst="rect">
            <a:avLst/>
          </a:prstGeom>
        </p:spPr>
        <p:txBody>
          <a:bodyPr wrap="square" lIns="104498" tIns="52249" rIns="104498" bIns="52249">
            <a:spAutoFit/>
          </a:bodyPr>
          <a:lstStyle/>
          <a:p>
            <a:r>
              <a:rPr lang="en-US" sz="3000" b="1" dirty="0">
                <a:solidFill>
                  <a:prstClr val="black"/>
                </a:solidFill>
                <a:latin typeface="Times New Roman" panose="02020603050405020304" pitchFamily="18" charset="0"/>
                <a:cs typeface="Times New Roman" panose="02020603050405020304" pitchFamily="18" charset="0"/>
              </a:rPr>
              <a:t>Supervisor: </a:t>
            </a:r>
          </a:p>
          <a:p>
            <a:r>
              <a:rPr lang="en-US" sz="3000" dirty="0">
                <a:solidFill>
                  <a:prstClr val="black"/>
                </a:solidFill>
                <a:latin typeface="Times New Roman" panose="02020603050405020304" pitchFamily="18" charset="0"/>
                <a:cs typeface="Times New Roman" panose="02020603050405020304" pitchFamily="18" charset="0"/>
              </a:rPr>
              <a:t>Mr. </a:t>
            </a:r>
            <a:r>
              <a:rPr lang="en-US" sz="3000" dirty="0" err="1">
                <a:solidFill>
                  <a:prstClr val="black"/>
                </a:solidFill>
                <a:latin typeface="Times New Roman" panose="02020603050405020304" pitchFamily="18" charset="0"/>
                <a:cs typeface="Times New Roman" panose="02020603050405020304" pitchFamily="18" charset="0"/>
              </a:rPr>
              <a:t>Tehseen</a:t>
            </a:r>
            <a:r>
              <a:rPr lang="en-US" sz="3000" dirty="0">
                <a:solidFill>
                  <a:prstClr val="black"/>
                </a:solidFill>
                <a:latin typeface="Times New Roman" panose="02020603050405020304" pitchFamily="18" charset="0"/>
                <a:cs typeface="Times New Roman" panose="02020603050405020304" pitchFamily="18" charset="0"/>
              </a:rPr>
              <a:t> Riaz Abbasi</a:t>
            </a:r>
          </a:p>
          <a:p>
            <a:endParaRPr lang="en-US" sz="3000" b="1" dirty="0">
              <a:solidFill>
                <a:prstClr val="black"/>
              </a:solidFill>
              <a:latin typeface="Times New Roman" panose="02020603050405020304" pitchFamily="18" charset="0"/>
              <a:cs typeface="Times New Roman" panose="02020603050405020304" pitchFamily="18" charset="0"/>
            </a:endParaRPr>
          </a:p>
          <a:p>
            <a:endParaRPr lang="en-GB" sz="3000" dirty="0">
              <a:solidFill>
                <a:prstClr val="black"/>
              </a:solidFill>
              <a:latin typeface="Times New Roman" panose="02020603050405020304" pitchFamily="18" charset="0"/>
              <a:cs typeface="Times New Roman" panose="02020603050405020304" pitchFamily="18" charset="0"/>
            </a:endParaRPr>
          </a:p>
          <a:p>
            <a:endParaRPr lang="en-GB" sz="3000" dirty="0">
              <a:solidFill>
                <a:prstClr val="black"/>
              </a:solidFill>
              <a:latin typeface="Times New Roman" panose="02020603050405020304" pitchFamily="18" charset="0"/>
              <a:cs typeface="Times New Roman" panose="02020603050405020304" pitchFamily="18" charset="0"/>
            </a:endParaRPr>
          </a:p>
          <a:p>
            <a:r>
              <a:rPr lang="en-US" sz="3000" dirty="0">
                <a:latin typeface="Times New Roman" panose="02020603050405020304" pitchFamily="18" charset="0"/>
                <a:cs typeface="Times New Roman" panose="02020603050405020304" pitchFamily="18" charset="0"/>
              </a:rPr>
              <a:t>Department Of Computer Science</a:t>
            </a:r>
          </a:p>
          <a:p>
            <a:endParaRPr lang="en-US" sz="3000" dirty="0">
              <a:latin typeface="Times New Roman" panose="02020603050405020304" pitchFamily="18" charset="0"/>
              <a:cs typeface="Times New Roman" panose="02020603050405020304" pitchFamily="18" charset="0"/>
            </a:endParaRPr>
          </a:p>
          <a:p>
            <a:endParaRPr lang="en-US" sz="3000" dirty="0">
              <a:latin typeface="Times New Roman" panose="02020603050405020304" pitchFamily="18" charset="0"/>
              <a:cs typeface="Times New Roman" panose="02020603050405020304" pitchFamily="18" charset="0"/>
            </a:endParaRPr>
          </a:p>
          <a:p>
            <a:endParaRPr lang="en-US" sz="3000" dirty="0">
              <a:latin typeface="Times New Roman" panose="02020603050405020304" pitchFamily="18" charset="0"/>
              <a:cs typeface="Times New Roman" panose="02020603050405020304" pitchFamily="18" charset="0"/>
            </a:endParaRPr>
          </a:p>
          <a:p>
            <a:r>
              <a:rPr lang="en-US" sz="3000" b="1" dirty="0">
                <a:solidFill>
                  <a:prstClr val="black"/>
                </a:solidFill>
                <a:latin typeface="Times New Roman" panose="02020603050405020304" pitchFamily="18" charset="0"/>
                <a:cs typeface="Times New Roman" panose="02020603050405020304" pitchFamily="18" charset="0"/>
              </a:rPr>
              <a:t>Submission Date</a:t>
            </a:r>
            <a:r>
              <a:rPr lang="en-US" sz="3000" dirty="0">
                <a:solidFill>
                  <a:prstClr val="black"/>
                </a:solidFill>
                <a:latin typeface="Times New Roman" panose="02020603050405020304" pitchFamily="18" charset="0"/>
                <a:cs typeface="Times New Roman" panose="02020603050405020304" pitchFamily="18" charset="0"/>
              </a:rPr>
              <a:t>: 2, December, 2022</a:t>
            </a:r>
          </a:p>
          <a:p>
            <a:r>
              <a:rPr lang="en-US" sz="3000" dirty="0">
                <a:latin typeface="Times New Roman" panose="02020603050405020304" pitchFamily="18" charset="0"/>
                <a:cs typeface="Times New Roman" panose="02020603050405020304" pitchFamily="18" charset="0"/>
              </a:rPr>
              <a:t> </a:t>
            </a:r>
          </a:p>
        </p:txBody>
      </p:sp>
      <p:sp>
        <p:nvSpPr>
          <p:cNvPr id="6" name="Title 5">
            <a:extLst>
              <a:ext uri="{FF2B5EF4-FFF2-40B4-BE49-F238E27FC236}">
                <a16:creationId xmlns:a16="http://schemas.microsoft.com/office/drawing/2014/main" id="{A63FDD07-B3CA-DAF8-0799-2EADD19B5991}"/>
              </a:ext>
            </a:extLst>
          </p:cNvPr>
          <p:cNvSpPr>
            <a:spLocks noGrp="1"/>
          </p:cNvSpPr>
          <p:nvPr>
            <p:ph type="ctrTitle"/>
          </p:nvPr>
        </p:nvSpPr>
        <p:spPr/>
        <p:txBody>
          <a:bodyPr/>
          <a:lstStyle/>
          <a:p>
            <a:r>
              <a:rPr lang="en-US" sz="3200" b="1" u="sng" dirty="0">
                <a:latin typeface="Times New Roman" panose="02020603050405020304" pitchFamily="18" charset="0"/>
                <a:ea typeface="Tahoma" panose="020B0604030504040204" pitchFamily="34" charset="0"/>
                <a:cs typeface="Times New Roman" panose="02020603050405020304" pitchFamily="18" charset="0"/>
              </a:rPr>
              <a:t>Software Requirement Specification </a:t>
            </a:r>
            <a:br>
              <a:rPr lang="en-US" sz="4000" b="1" dirty="0">
                <a:latin typeface="Times New Roman" panose="02020603050405020304" pitchFamily="18" charset="0"/>
                <a:ea typeface="Tahoma" panose="020B0604030504040204" pitchFamily="34" charset="0"/>
                <a:cs typeface="Times New Roman" panose="02020603050405020304" pitchFamily="18" charset="0"/>
              </a:rPr>
            </a:br>
            <a:r>
              <a:rPr lang="en-US" sz="4400" b="1" dirty="0">
                <a:solidFill>
                  <a:srgbClr val="000000"/>
                </a:solidFill>
                <a:effectLst/>
                <a:latin typeface="Times New Roman" panose="02020603050405020304" pitchFamily="18" charset="0"/>
                <a:ea typeface="Times New Roman" panose="02020603050405020304" pitchFamily="18" charset="0"/>
              </a:rPr>
              <a:t>Renters/Proprietors Coordination Application</a:t>
            </a:r>
            <a:br>
              <a:rPr lang="en-PK" sz="2800" dirty="0">
                <a:effectLst/>
                <a:latin typeface="Times New Roman" panose="02020603050405020304" pitchFamily="18" charset="0"/>
                <a:ea typeface="Times New Roman" panose="02020603050405020304" pitchFamily="18" charset="0"/>
              </a:rPr>
            </a:br>
            <a:br>
              <a:rPr lang="en-US" sz="4000" b="1" dirty="0">
                <a:latin typeface="Times New Roman" panose="02020603050405020304" pitchFamily="18" charset="0"/>
                <a:ea typeface="Tahoma" panose="020B0604030504040204" pitchFamily="34" charset="0"/>
                <a:cs typeface="Times New Roman" panose="02020603050405020304" pitchFamily="18" charset="0"/>
              </a:rPr>
            </a:br>
            <a:endParaRPr lang="en-PK" dirty="0"/>
          </a:p>
        </p:txBody>
      </p:sp>
    </p:spTree>
    <p:extLst>
      <p:ext uri="{BB962C8B-B14F-4D97-AF65-F5344CB8AC3E}">
        <p14:creationId xmlns:p14="http://schemas.microsoft.com/office/powerpoint/2010/main" val="3572622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Activity Diagrams</a:t>
            </a:r>
            <a:br>
              <a:rPr lang="en-US" sz="4500" b="1" u="sng" dirty="0">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just">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79E1445-147F-3057-41E7-087255731543}"/>
              </a:ext>
            </a:extLst>
          </p:cNvPr>
          <p:cNvSpPr txBox="1"/>
          <p:nvPr/>
        </p:nvSpPr>
        <p:spPr>
          <a:xfrm>
            <a:off x="5232400" y="8608367"/>
            <a:ext cx="7787640" cy="461665"/>
          </a:xfrm>
          <a:prstGeom prst="rect">
            <a:avLst/>
          </a:prstGeom>
          <a:noFill/>
        </p:spPr>
        <p:txBody>
          <a:bodyPr wrap="square" rtlCol="0">
            <a:spAutoFit/>
          </a:bodyPr>
          <a:lstStyle/>
          <a:p>
            <a:pPr algn="ctr"/>
            <a:r>
              <a:rPr lang="en-US" sz="2400" b="1" u="sng" dirty="0">
                <a:latin typeface="Times New Roman" panose="02020603050405020304" pitchFamily="18" charset="0"/>
                <a:cs typeface="Times New Roman" panose="02020603050405020304" pitchFamily="18" charset="0"/>
              </a:rPr>
              <a:t>Figure 2: Activity Diagram Module 2</a:t>
            </a:r>
            <a:endParaRPr lang="en-PK" sz="2400" b="1" u="sng" dirty="0">
              <a:latin typeface="Times New Roman" panose="02020603050405020304" pitchFamily="18"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853E91F9-CD66-8DE3-816A-FB5C0226B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0" y="2114550"/>
            <a:ext cx="5429250" cy="5602986"/>
          </a:xfrm>
          <a:prstGeom prst="rect">
            <a:avLst/>
          </a:prstGeom>
        </p:spPr>
      </p:pic>
    </p:spTree>
    <p:extLst>
      <p:ext uri="{BB962C8B-B14F-4D97-AF65-F5344CB8AC3E}">
        <p14:creationId xmlns:p14="http://schemas.microsoft.com/office/powerpoint/2010/main" val="70745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Activity Diagrams</a:t>
            </a:r>
            <a:br>
              <a:rPr lang="en-US" sz="4500" b="1" u="sng" dirty="0">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just">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4A2C8BA-0BED-0A39-B24D-1D3F3980C82E}"/>
              </a:ext>
            </a:extLst>
          </p:cNvPr>
          <p:cNvSpPr txBox="1"/>
          <p:nvPr/>
        </p:nvSpPr>
        <p:spPr>
          <a:xfrm>
            <a:off x="5461000" y="8640440"/>
            <a:ext cx="6400800" cy="461665"/>
          </a:xfrm>
          <a:prstGeom prst="rect">
            <a:avLst/>
          </a:prstGeom>
          <a:noFill/>
        </p:spPr>
        <p:txBody>
          <a:bodyPr wrap="square" rtlCol="0">
            <a:spAutoFit/>
          </a:bodyPr>
          <a:lstStyle/>
          <a:p>
            <a:pPr algn="ctr"/>
            <a:r>
              <a:rPr lang="en-US" sz="2400" b="1" u="sng" dirty="0">
                <a:latin typeface="Times New Roman" panose="02020603050405020304" pitchFamily="18" charset="0"/>
                <a:cs typeface="Times New Roman" panose="02020603050405020304" pitchFamily="18" charset="0"/>
              </a:rPr>
              <a:t>Figure 3: Activity Diagram of Payment Menu</a:t>
            </a:r>
            <a:endParaRPr lang="en-PK"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30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Activity Diagrams</a:t>
            </a:r>
            <a:br>
              <a:rPr lang="en-US" sz="4500" b="1" u="sng" dirty="0">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just">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3EDAEAB-6514-BCA1-0A17-17210759BFA9}"/>
              </a:ext>
            </a:extLst>
          </p:cNvPr>
          <p:cNvSpPr txBox="1"/>
          <p:nvPr/>
        </p:nvSpPr>
        <p:spPr>
          <a:xfrm>
            <a:off x="4940863" y="8649836"/>
            <a:ext cx="7162800" cy="461665"/>
          </a:xfrm>
          <a:prstGeom prst="rect">
            <a:avLst/>
          </a:prstGeom>
          <a:noFill/>
        </p:spPr>
        <p:txBody>
          <a:bodyPr wrap="square" rtlCol="0">
            <a:spAutoFit/>
          </a:bodyPr>
          <a:lstStyle/>
          <a:p>
            <a:pPr algn="ctr"/>
            <a:r>
              <a:rPr lang="en-US" sz="2400" b="1" u="sng" dirty="0">
                <a:latin typeface="Times New Roman" panose="02020603050405020304" pitchFamily="18" charset="0"/>
                <a:cs typeface="Times New Roman" panose="02020603050405020304" pitchFamily="18" charset="0"/>
              </a:rPr>
              <a:t>Figure 4 : Activity Diagram of Module 5</a:t>
            </a:r>
            <a:endParaRPr lang="en-PK" sz="2400"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FEAB7B6-1EA9-EB19-146B-347CF1C23F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13300" y="2132647"/>
            <a:ext cx="6629400" cy="5792153"/>
          </a:xfrm>
          <a:prstGeom prst="rect">
            <a:avLst/>
          </a:prstGeom>
          <a:noFill/>
          <a:ln>
            <a:noFill/>
          </a:ln>
        </p:spPr>
      </p:pic>
    </p:spTree>
    <p:extLst>
      <p:ext uri="{BB962C8B-B14F-4D97-AF65-F5344CB8AC3E}">
        <p14:creationId xmlns:p14="http://schemas.microsoft.com/office/powerpoint/2010/main" val="2898255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Activity Diagrams</a:t>
            </a:r>
            <a:br>
              <a:rPr lang="en-US" sz="4500" b="1" u="sng" dirty="0">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just">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3EDAEAB-6514-BCA1-0A17-17210759BFA9}"/>
              </a:ext>
            </a:extLst>
          </p:cNvPr>
          <p:cNvSpPr txBox="1"/>
          <p:nvPr/>
        </p:nvSpPr>
        <p:spPr>
          <a:xfrm>
            <a:off x="4940863" y="8649836"/>
            <a:ext cx="7162800" cy="461665"/>
          </a:xfrm>
          <a:prstGeom prst="rect">
            <a:avLst/>
          </a:prstGeom>
          <a:noFill/>
        </p:spPr>
        <p:txBody>
          <a:bodyPr wrap="square" rtlCol="0">
            <a:spAutoFit/>
          </a:bodyPr>
          <a:lstStyle/>
          <a:p>
            <a:pPr algn="ctr"/>
            <a:r>
              <a:rPr lang="en-US" sz="2400" b="1" u="sng" dirty="0">
                <a:latin typeface="Times New Roman" panose="02020603050405020304" pitchFamily="18" charset="0"/>
                <a:cs typeface="Times New Roman" panose="02020603050405020304" pitchFamily="18" charset="0"/>
              </a:rPr>
              <a:t>Figure 5: Activity Diagram of Module 6</a:t>
            </a:r>
            <a:endParaRPr lang="en-PK" sz="2400" b="1" u="sng" dirty="0">
              <a:latin typeface="Times New Roman" panose="02020603050405020304" pitchFamily="18" charset="0"/>
              <a:cs typeface="Times New Roman" panose="02020603050405020304" pitchFamily="18" charset="0"/>
            </a:endParaRPr>
          </a:p>
        </p:txBody>
      </p:sp>
      <p:pic>
        <p:nvPicPr>
          <p:cNvPr id="5" name="Picture 4" descr="Diagram&#10;&#10;Description automatically generated">
            <a:extLst>
              <a:ext uri="{FF2B5EF4-FFF2-40B4-BE49-F238E27FC236}">
                <a16:creationId xmlns:a16="http://schemas.microsoft.com/office/drawing/2014/main" id="{348F977B-D1DA-FE02-9D65-E3FF71158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7237" y="2289492"/>
            <a:ext cx="6122582" cy="6100519"/>
          </a:xfrm>
          <a:prstGeom prst="rect">
            <a:avLst/>
          </a:prstGeom>
        </p:spPr>
      </p:pic>
    </p:spTree>
    <p:extLst>
      <p:ext uri="{BB962C8B-B14F-4D97-AF65-F5344CB8AC3E}">
        <p14:creationId xmlns:p14="http://schemas.microsoft.com/office/powerpoint/2010/main" val="3253144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Activity Diagrams</a:t>
            </a:r>
            <a:br>
              <a:rPr lang="en-US" sz="4500" b="1" u="sng" dirty="0">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just">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3EDAEAB-6514-BCA1-0A17-17210759BFA9}"/>
              </a:ext>
            </a:extLst>
          </p:cNvPr>
          <p:cNvSpPr txBox="1"/>
          <p:nvPr/>
        </p:nvSpPr>
        <p:spPr>
          <a:xfrm>
            <a:off x="4940863" y="8649836"/>
            <a:ext cx="7162800" cy="461665"/>
          </a:xfrm>
          <a:prstGeom prst="rect">
            <a:avLst/>
          </a:prstGeom>
          <a:noFill/>
        </p:spPr>
        <p:txBody>
          <a:bodyPr wrap="square" rtlCol="0">
            <a:spAutoFit/>
          </a:bodyPr>
          <a:lstStyle/>
          <a:p>
            <a:pPr algn="ctr"/>
            <a:r>
              <a:rPr lang="en-US" sz="2400" b="1" u="sng" dirty="0">
                <a:latin typeface="Times New Roman" panose="02020603050405020304" pitchFamily="18" charset="0"/>
                <a:cs typeface="Times New Roman" panose="02020603050405020304" pitchFamily="18" charset="0"/>
              </a:rPr>
              <a:t>Figure 5: Activity Diagram of Module 7</a:t>
            </a:r>
            <a:endParaRPr lang="en-PK" sz="2400"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6651524-81FA-E2CA-4028-C868303DE3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13300" y="2362200"/>
            <a:ext cx="6629400" cy="5080635"/>
          </a:xfrm>
          <a:prstGeom prst="rect">
            <a:avLst/>
          </a:prstGeom>
          <a:noFill/>
          <a:ln>
            <a:noFill/>
          </a:ln>
        </p:spPr>
      </p:pic>
    </p:spTree>
    <p:extLst>
      <p:ext uri="{BB962C8B-B14F-4D97-AF65-F5344CB8AC3E}">
        <p14:creationId xmlns:p14="http://schemas.microsoft.com/office/powerpoint/2010/main" val="676234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Activity Diagrams</a:t>
            </a:r>
            <a:br>
              <a:rPr lang="en-US" sz="4500" b="1" u="sng" dirty="0">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just">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3EDAEAB-6514-BCA1-0A17-17210759BFA9}"/>
              </a:ext>
            </a:extLst>
          </p:cNvPr>
          <p:cNvSpPr txBox="1"/>
          <p:nvPr/>
        </p:nvSpPr>
        <p:spPr>
          <a:xfrm>
            <a:off x="4940863" y="8649836"/>
            <a:ext cx="7162800" cy="461665"/>
          </a:xfrm>
          <a:prstGeom prst="rect">
            <a:avLst/>
          </a:prstGeom>
          <a:noFill/>
        </p:spPr>
        <p:txBody>
          <a:bodyPr wrap="square" rtlCol="0">
            <a:spAutoFit/>
          </a:bodyPr>
          <a:lstStyle/>
          <a:p>
            <a:pPr algn="ctr"/>
            <a:r>
              <a:rPr lang="en-US" sz="2400" b="1" u="sng" dirty="0">
                <a:latin typeface="Times New Roman" panose="02020603050405020304" pitchFamily="18" charset="0"/>
                <a:cs typeface="Times New Roman" panose="02020603050405020304" pitchFamily="18" charset="0"/>
              </a:rPr>
              <a:t>Figure 5: Activity Diagram of Module 8</a:t>
            </a:r>
            <a:endParaRPr lang="en-PK" sz="2400" b="1"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3D02E29-7FB0-A7A3-1D21-75FE92F3E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5082" y="2490115"/>
            <a:ext cx="5340350" cy="5378450"/>
          </a:xfrm>
          <a:prstGeom prst="rect">
            <a:avLst/>
          </a:prstGeom>
        </p:spPr>
      </p:pic>
    </p:spTree>
    <p:extLst>
      <p:ext uri="{BB962C8B-B14F-4D97-AF65-F5344CB8AC3E}">
        <p14:creationId xmlns:p14="http://schemas.microsoft.com/office/powerpoint/2010/main" val="2085572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Activity Diagrams</a:t>
            </a:r>
            <a:br>
              <a:rPr lang="en-US" sz="4500" b="1" u="sng" dirty="0">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just">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3EDAEAB-6514-BCA1-0A17-17210759BFA9}"/>
              </a:ext>
            </a:extLst>
          </p:cNvPr>
          <p:cNvSpPr txBox="1"/>
          <p:nvPr/>
        </p:nvSpPr>
        <p:spPr>
          <a:xfrm>
            <a:off x="4940863" y="8649836"/>
            <a:ext cx="7162800" cy="461665"/>
          </a:xfrm>
          <a:prstGeom prst="rect">
            <a:avLst/>
          </a:prstGeom>
          <a:noFill/>
        </p:spPr>
        <p:txBody>
          <a:bodyPr wrap="square" rtlCol="0">
            <a:spAutoFit/>
          </a:bodyPr>
          <a:lstStyle/>
          <a:p>
            <a:pPr algn="ctr"/>
            <a:r>
              <a:rPr lang="en-US" sz="2400" b="1" u="sng" dirty="0">
                <a:latin typeface="Times New Roman" panose="02020603050405020304" pitchFamily="18" charset="0"/>
                <a:cs typeface="Times New Roman" panose="02020603050405020304" pitchFamily="18" charset="0"/>
              </a:rPr>
              <a:t>Figure 5: Activity Diagram of Module 9</a:t>
            </a:r>
            <a:endParaRPr lang="en-PK" sz="2400"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285B849-FD1E-7E5C-7DAD-2C8F328CDF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46600" y="2879023"/>
            <a:ext cx="6629400" cy="5560695"/>
          </a:xfrm>
          <a:prstGeom prst="rect">
            <a:avLst/>
          </a:prstGeom>
          <a:noFill/>
          <a:ln>
            <a:noFill/>
          </a:ln>
        </p:spPr>
      </p:pic>
    </p:spTree>
    <p:extLst>
      <p:ext uri="{BB962C8B-B14F-4D97-AF65-F5344CB8AC3E}">
        <p14:creationId xmlns:p14="http://schemas.microsoft.com/office/powerpoint/2010/main" val="2557365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Sequence Diagram</a:t>
            </a:r>
            <a:br>
              <a:rPr lang="en-US" sz="4500" b="1" u="sng" dirty="0">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C024844-B47A-0496-9490-2BDF12EDE1F2}"/>
              </a:ext>
            </a:extLst>
          </p:cNvPr>
          <p:cNvSpPr txBox="1"/>
          <p:nvPr/>
        </p:nvSpPr>
        <p:spPr>
          <a:xfrm>
            <a:off x="4631600" y="8629648"/>
            <a:ext cx="8130746" cy="415498"/>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Figure 1:  Sequence Diagram of Module 1</a:t>
            </a:r>
            <a:endParaRPr lang="en-PK"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88D5B0F-DD9D-BBE8-5A1F-E22B021CCC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18087" y="2105024"/>
            <a:ext cx="6219825" cy="5743575"/>
          </a:xfrm>
          <a:prstGeom prst="rect">
            <a:avLst/>
          </a:prstGeom>
          <a:noFill/>
          <a:ln>
            <a:noFill/>
          </a:ln>
        </p:spPr>
      </p:pic>
    </p:spTree>
    <p:extLst>
      <p:ext uri="{BB962C8B-B14F-4D97-AF65-F5344CB8AC3E}">
        <p14:creationId xmlns:p14="http://schemas.microsoft.com/office/powerpoint/2010/main" val="3847330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Sequence Diagram</a:t>
            </a:r>
            <a:br>
              <a:rPr lang="en-US" sz="4500" b="1" u="sng" dirty="0">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4AD2D3-636C-07FA-8066-45F85D8E40B1}"/>
              </a:ext>
            </a:extLst>
          </p:cNvPr>
          <p:cNvSpPr txBox="1"/>
          <p:nvPr/>
        </p:nvSpPr>
        <p:spPr>
          <a:xfrm>
            <a:off x="4631600" y="8629648"/>
            <a:ext cx="8130746" cy="415498"/>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Figure 2:  Sequence Diagram of Module 2</a:t>
            </a:r>
            <a:endParaRPr lang="en-PK"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5A3452E-0728-ED3C-5CF1-F9940032ED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1600" y="2394584"/>
            <a:ext cx="7382600" cy="5301615"/>
          </a:xfrm>
          <a:prstGeom prst="rect">
            <a:avLst/>
          </a:prstGeom>
        </p:spPr>
      </p:pic>
    </p:spTree>
    <p:extLst>
      <p:ext uri="{BB962C8B-B14F-4D97-AF65-F5344CB8AC3E}">
        <p14:creationId xmlns:p14="http://schemas.microsoft.com/office/powerpoint/2010/main" val="3624717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Sequence Diagram</a:t>
            </a:r>
            <a:br>
              <a:rPr lang="en-US" sz="4500" b="1" u="sng" dirty="0">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E7588D1-E328-12DC-447B-7659F6328C90}"/>
              </a:ext>
            </a:extLst>
          </p:cNvPr>
          <p:cNvSpPr txBox="1"/>
          <p:nvPr/>
        </p:nvSpPr>
        <p:spPr>
          <a:xfrm>
            <a:off x="4631600" y="8629648"/>
            <a:ext cx="8130746" cy="415498"/>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Figure 3:  Sequence Diagram of Module 3 and 4</a:t>
            </a:r>
            <a:endParaRPr lang="en-PK"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D5949DF-0EF7-80A3-0CDD-16ECE31F4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8274" y="1924050"/>
            <a:ext cx="7223125" cy="6100518"/>
          </a:xfrm>
          <a:prstGeom prst="rect">
            <a:avLst/>
          </a:prstGeom>
        </p:spPr>
      </p:pic>
    </p:spTree>
    <p:extLst>
      <p:ext uri="{BB962C8B-B14F-4D97-AF65-F5344CB8AC3E}">
        <p14:creationId xmlns:p14="http://schemas.microsoft.com/office/powerpoint/2010/main" val="3650635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0881360" cy="1143000"/>
          </a:xfrm>
        </p:spPr>
        <p:txBody>
          <a:bodyPr/>
          <a:lstStyle/>
          <a:p>
            <a:r>
              <a:rPr lang="en-US" sz="4500" b="1" u="sng" dirty="0">
                <a:latin typeface="Times New Roman" panose="02020603050405020304" pitchFamily="18" charset="0"/>
                <a:cs typeface="Times New Roman" panose="02020603050405020304" pitchFamily="18" charset="0"/>
              </a:rPr>
              <a:t>Project Category</a:t>
            </a:r>
            <a:br>
              <a:rPr lang="en-US" sz="4500" b="1" u="sng" dirty="0">
                <a:latin typeface="Times New Roman" panose="02020603050405020304" pitchFamily="18" charset="0"/>
                <a:cs typeface="Times New Roman" panose="02020603050405020304" pitchFamily="18" charset="0"/>
              </a:rPr>
            </a:br>
            <a:br>
              <a:rPr lang="en-US" sz="7500" b="1" dirty="0"/>
            </a:br>
            <a:endParaRPr lang="en-US" sz="3200" b="1" dirty="0"/>
          </a:p>
        </p:txBody>
      </p:sp>
      <p:sp>
        <p:nvSpPr>
          <p:cNvPr id="3" name="Content Placeholder 2"/>
          <p:cNvSpPr txBox="1">
            <a:spLocks/>
          </p:cNvSpPr>
          <p:nvPr/>
        </p:nvSpPr>
        <p:spPr>
          <a:xfrm>
            <a:off x="355600" y="2129081"/>
            <a:ext cx="15544800" cy="67101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522488" indent="-388238" algn="l"/>
            <a:endParaRPr 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522488" indent="-388238" algn="l"/>
            <a:endParaRPr 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522488" indent="-388238" algn="l"/>
            <a:endParaRPr 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522488" indent="-388238" algn="l"/>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The project categories are:</a:t>
            </a:r>
          </a:p>
          <a:p>
            <a:pPr marL="522488" indent="-388238" algn="l"/>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B-</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Web Application/Web Application based Information System </a:t>
            </a:r>
            <a:endParaRPr 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522488" indent="-388238" algn="l"/>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C- </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Problem Solving and Artificial Intelligence </a:t>
            </a:r>
            <a:endParaRPr 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522488" indent="-388238" algn="l"/>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E-</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Smartphone Application </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  </a:t>
            </a: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1704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Sequence Diagram</a:t>
            </a:r>
            <a:br>
              <a:rPr lang="en-US" sz="4500" b="1" u="sng" dirty="0">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9E94835-331B-FE86-820F-1F8D7FD9D0B3}"/>
              </a:ext>
            </a:extLst>
          </p:cNvPr>
          <p:cNvSpPr txBox="1"/>
          <p:nvPr/>
        </p:nvSpPr>
        <p:spPr>
          <a:xfrm>
            <a:off x="4631600" y="8629648"/>
            <a:ext cx="8130746" cy="415498"/>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Figure 4:  Sequence Diagram of Module 5</a:t>
            </a:r>
            <a:endParaRPr lang="en-PK"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2D23987-C608-E101-D667-4CBF487043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13288" y="2129081"/>
            <a:ext cx="5832609" cy="6188670"/>
          </a:xfrm>
          <a:prstGeom prst="rect">
            <a:avLst/>
          </a:prstGeom>
          <a:noFill/>
          <a:ln>
            <a:noFill/>
          </a:ln>
        </p:spPr>
      </p:pic>
    </p:spTree>
    <p:extLst>
      <p:ext uri="{BB962C8B-B14F-4D97-AF65-F5344CB8AC3E}">
        <p14:creationId xmlns:p14="http://schemas.microsoft.com/office/powerpoint/2010/main" val="1877986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Sequence Diagram</a:t>
            </a:r>
            <a:br>
              <a:rPr lang="en-US" sz="4500" b="1" u="sng" dirty="0">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9E94835-331B-FE86-820F-1F8D7FD9D0B3}"/>
              </a:ext>
            </a:extLst>
          </p:cNvPr>
          <p:cNvSpPr txBox="1"/>
          <p:nvPr/>
        </p:nvSpPr>
        <p:spPr>
          <a:xfrm>
            <a:off x="4631600" y="8629648"/>
            <a:ext cx="8130746" cy="415498"/>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Figure 5:  Sequence Diagram of Module 6</a:t>
            </a:r>
            <a:endParaRPr lang="en-PK" b="1" dirty="0">
              <a:latin typeface="Times New Roman" panose="02020603050405020304" pitchFamily="18" charset="0"/>
              <a:cs typeface="Times New Roman" panose="02020603050405020304" pitchFamily="18" charset="0"/>
            </a:endParaRPr>
          </a:p>
        </p:txBody>
      </p:sp>
      <p:pic>
        <p:nvPicPr>
          <p:cNvPr id="5" name="Picture 4" descr="Chart&#10;&#10;Description automatically generated with medium confidence">
            <a:extLst>
              <a:ext uri="{FF2B5EF4-FFF2-40B4-BE49-F238E27FC236}">
                <a16:creationId xmlns:a16="http://schemas.microsoft.com/office/drawing/2014/main" id="{E19FEBDC-9B10-A1F6-231D-F7FFF3BAB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6200" y="2557780"/>
            <a:ext cx="7606146" cy="4909820"/>
          </a:xfrm>
          <a:prstGeom prst="rect">
            <a:avLst/>
          </a:prstGeom>
        </p:spPr>
      </p:pic>
    </p:spTree>
    <p:extLst>
      <p:ext uri="{BB962C8B-B14F-4D97-AF65-F5344CB8AC3E}">
        <p14:creationId xmlns:p14="http://schemas.microsoft.com/office/powerpoint/2010/main" val="1673514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Sequence Diagram</a:t>
            </a:r>
            <a:br>
              <a:rPr lang="en-US" sz="4500" b="1" u="sng" dirty="0">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9E94835-331B-FE86-820F-1F8D7FD9D0B3}"/>
              </a:ext>
            </a:extLst>
          </p:cNvPr>
          <p:cNvSpPr txBox="1"/>
          <p:nvPr/>
        </p:nvSpPr>
        <p:spPr>
          <a:xfrm>
            <a:off x="4631600" y="8629648"/>
            <a:ext cx="8130746" cy="415498"/>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Figure 6:  Sequence Diagram of Module 7</a:t>
            </a:r>
            <a:endParaRPr lang="en-PK"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3462C48-AA86-F4FD-3934-A0EA1CC4369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34553" y="2743200"/>
            <a:ext cx="6629400" cy="5253990"/>
          </a:xfrm>
          <a:prstGeom prst="rect">
            <a:avLst/>
          </a:prstGeom>
          <a:noFill/>
          <a:ln>
            <a:noFill/>
          </a:ln>
        </p:spPr>
      </p:pic>
    </p:spTree>
    <p:extLst>
      <p:ext uri="{BB962C8B-B14F-4D97-AF65-F5344CB8AC3E}">
        <p14:creationId xmlns:p14="http://schemas.microsoft.com/office/powerpoint/2010/main" val="125821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Sequence Diagram</a:t>
            </a:r>
            <a:br>
              <a:rPr lang="en-US" sz="4500" b="1" u="sng" dirty="0">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9E94835-331B-FE86-820F-1F8D7FD9D0B3}"/>
              </a:ext>
            </a:extLst>
          </p:cNvPr>
          <p:cNvSpPr txBox="1"/>
          <p:nvPr/>
        </p:nvSpPr>
        <p:spPr>
          <a:xfrm>
            <a:off x="4631600" y="8629648"/>
            <a:ext cx="8130746" cy="415498"/>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Figure 7:  Sequence Diagram of Module 8</a:t>
            </a:r>
            <a:endParaRPr lang="en-PK"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3486E40-FCC7-9419-0524-81BB065AB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8325" y="2556790"/>
            <a:ext cx="4959350" cy="5245100"/>
          </a:xfrm>
          <a:prstGeom prst="rect">
            <a:avLst/>
          </a:prstGeom>
        </p:spPr>
      </p:pic>
    </p:spTree>
    <p:extLst>
      <p:ext uri="{BB962C8B-B14F-4D97-AF65-F5344CB8AC3E}">
        <p14:creationId xmlns:p14="http://schemas.microsoft.com/office/powerpoint/2010/main" val="3809774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Sequence Diagram</a:t>
            </a:r>
            <a:br>
              <a:rPr lang="en-US" sz="4500" b="1" u="sng" dirty="0">
                <a:latin typeface="Times New Roman" panose="02020603050405020304" pitchFamily="18" charset="0"/>
                <a:cs typeface="Times New Roman" panose="02020603050405020304" pitchFamily="18" charset="0"/>
              </a:rPr>
            </a:br>
            <a:endParaRPr lang="en-US" sz="4500" b="1" u="sng" dirty="0">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9E94835-331B-FE86-820F-1F8D7FD9D0B3}"/>
              </a:ext>
            </a:extLst>
          </p:cNvPr>
          <p:cNvSpPr txBox="1"/>
          <p:nvPr/>
        </p:nvSpPr>
        <p:spPr>
          <a:xfrm>
            <a:off x="4631600" y="8629648"/>
            <a:ext cx="8130746" cy="415498"/>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Figure 8:  Sequence Diagram of Module 9</a:t>
            </a:r>
            <a:endParaRPr lang="en-PK"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3486E40-FCC7-9419-0524-81BB065AB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8325" y="2556790"/>
            <a:ext cx="4959350" cy="5245100"/>
          </a:xfrm>
          <a:prstGeom prst="rect">
            <a:avLst/>
          </a:prstGeom>
        </p:spPr>
      </p:pic>
      <p:pic>
        <p:nvPicPr>
          <p:cNvPr id="4" name="Picture 3">
            <a:extLst>
              <a:ext uri="{FF2B5EF4-FFF2-40B4-BE49-F238E27FC236}">
                <a16:creationId xmlns:a16="http://schemas.microsoft.com/office/drawing/2014/main" id="{8ABAD092-3EED-2817-82C8-65FB40B63D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31600" y="2128519"/>
            <a:ext cx="6629400" cy="6301105"/>
          </a:xfrm>
          <a:prstGeom prst="rect">
            <a:avLst/>
          </a:prstGeom>
          <a:noFill/>
          <a:ln>
            <a:noFill/>
          </a:ln>
        </p:spPr>
      </p:pic>
    </p:spTree>
    <p:extLst>
      <p:ext uri="{BB962C8B-B14F-4D97-AF65-F5344CB8AC3E}">
        <p14:creationId xmlns:p14="http://schemas.microsoft.com/office/powerpoint/2010/main" val="77766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8720" y="533400"/>
            <a:ext cx="13441680" cy="1143000"/>
          </a:xfrm>
        </p:spPr>
        <p:txBody>
          <a:bodyPr/>
          <a:lstStyle/>
          <a:p>
            <a:r>
              <a:rPr lang="en-US" sz="4500" b="1" u="sng" dirty="0">
                <a:latin typeface="Times New Roman" panose="02020603050405020304" pitchFamily="18" charset="0"/>
                <a:cs typeface="Times New Roman" panose="02020603050405020304" pitchFamily="18" charset="0"/>
              </a:rPr>
              <a:t>Data Design </a:t>
            </a: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just">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9E4C9F5-8287-E8C2-4900-D08C196F8316}"/>
              </a:ext>
            </a:extLst>
          </p:cNvPr>
          <p:cNvPicPr>
            <a:picLocks noChangeAspect="1"/>
          </p:cNvPicPr>
          <p:nvPr/>
        </p:nvPicPr>
        <p:blipFill>
          <a:blip r:embed="rId2"/>
          <a:stretch>
            <a:fillRect/>
          </a:stretch>
        </p:blipFill>
        <p:spPr>
          <a:xfrm>
            <a:off x="2336800" y="2538064"/>
            <a:ext cx="12877800" cy="6319326"/>
          </a:xfrm>
          <a:prstGeom prst="rect">
            <a:avLst/>
          </a:prstGeom>
        </p:spPr>
      </p:pic>
    </p:spTree>
    <p:extLst>
      <p:ext uri="{BB962C8B-B14F-4D97-AF65-F5344CB8AC3E}">
        <p14:creationId xmlns:p14="http://schemas.microsoft.com/office/powerpoint/2010/main" val="2002292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8720" y="609600"/>
            <a:ext cx="13441680" cy="1143000"/>
          </a:xfrm>
        </p:spPr>
        <p:txBody>
          <a:bodyPr/>
          <a:lstStyle/>
          <a:p>
            <a:r>
              <a:rPr lang="en-US" sz="4500" b="1" u="sng" dirty="0">
                <a:latin typeface="Times New Roman" panose="02020603050405020304" pitchFamily="18" charset="0"/>
                <a:cs typeface="Times New Roman" panose="02020603050405020304" pitchFamily="18" charset="0"/>
              </a:rPr>
              <a:t>Data Design </a:t>
            </a:r>
          </a:p>
        </p:txBody>
      </p:sp>
      <p:sp>
        <p:nvSpPr>
          <p:cNvPr id="3" name="Content Placeholder 2"/>
          <p:cNvSpPr txBox="1">
            <a:spLocks/>
          </p:cNvSpPr>
          <p:nvPr/>
        </p:nvSpPr>
        <p:spPr>
          <a:xfrm>
            <a:off x="355600" y="22052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just">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C0F8C10-E96A-7502-FE3F-722AD2C908D2}"/>
              </a:ext>
            </a:extLst>
          </p:cNvPr>
          <p:cNvPicPr>
            <a:picLocks noChangeAspect="1"/>
          </p:cNvPicPr>
          <p:nvPr/>
        </p:nvPicPr>
        <p:blipFill>
          <a:blip r:embed="rId2"/>
          <a:stretch>
            <a:fillRect/>
          </a:stretch>
        </p:blipFill>
        <p:spPr>
          <a:xfrm>
            <a:off x="2719925" y="3581400"/>
            <a:ext cx="12095748" cy="3962400"/>
          </a:xfrm>
          <a:prstGeom prst="rect">
            <a:avLst/>
          </a:prstGeom>
        </p:spPr>
      </p:pic>
    </p:spTree>
    <p:extLst>
      <p:ext uri="{BB962C8B-B14F-4D97-AF65-F5344CB8AC3E}">
        <p14:creationId xmlns:p14="http://schemas.microsoft.com/office/powerpoint/2010/main" val="3922101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8720" y="533400"/>
            <a:ext cx="13441680" cy="1143000"/>
          </a:xfrm>
        </p:spPr>
        <p:txBody>
          <a:bodyPr/>
          <a:lstStyle/>
          <a:p>
            <a:r>
              <a:rPr lang="en-US" sz="4500" b="1" u="sng" dirty="0">
                <a:latin typeface="Times New Roman" panose="02020603050405020304" pitchFamily="18" charset="0"/>
                <a:cs typeface="Times New Roman" panose="02020603050405020304" pitchFamily="18" charset="0"/>
              </a:rPr>
              <a:t>Algorithm &amp; Implementation</a:t>
            </a:r>
          </a:p>
        </p:txBody>
      </p:sp>
      <p:sp>
        <p:nvSpPr>
          <p:cNvPr id="3" name="Content Placeholder 2"/>
          <p:cNvSpPr txBox="1">
            <a:spLocks/>
          </p:cNvSpPr>
          <p:nvPr/>
        </p:nvSpPr>
        <p:spPr>
          <a:xfrm>
            <a:off x="355600" y="1981200"/>
            <a:ext cx="15544800" cy="69387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en-US" sz="2400" b="1" dirty="0">
                <a:solidFill>
                  <a:schemeClr val="tx1"/>
                </a:solidFill>
              </a:rPr>
              <a:t>1)	Sign up and Login</a:t>
            </a:r>
          </a:p>
          <a:p>
            <a:pPr lvl="2" algn="just"/>
            <a:r>
              <a:rPr lang="en-US" sz="1600" dirty="0">
                <a:solidFill>
                  <a:schemeClr val="tx1"/>
                </a:solidFill>
              </a:rPr>
              <a:t>DO</a:t>
            </a:r>
          </a:p>
          <a:p>
            <a:pPr lvl="2" algn="just"/>
            <a:r>
              <a:rPr lang="en-US" sz="1600" dirty="0">
                <a:solidFill>
                  <a:schemeClr val="tx1"/>
                </a:solidFill>
              </a:rPr>
              <a:t>INPUT email</a:t>
            </a:r>
          </a:p>
          <a:p>
            <a:pPr lvl="2" algn="just"/>
            <a:r>
              <a:rPr lang="en-US" sz="1600" dirty="0">
                <a:solidFill>
                  <a:schemeClr val="tx1"/>
                </a:solidFill>
              </a:rPr>
              <a:t>IF(</a:t>
            </a:r>
            <a:r>
              <a:rPr lang="en-US" sz="1600" dirty="0" err="1">
                <a:solidFill>
                  <a:schemeClr val="tx1"/>
                </a:solidFill>
              </a:rPr>
              <a:t>verifyEmail</a:t>
            </a:r>
            <a:r>
              <a:rPr lang="en-US" sz="1600" dirty="0">
                <a:solidFill>
                  <a:schemeClr val="tx1"/>
                </a:solidFill>
              </a:rPr>
              <a:t> NOT EQUAL true)</a:t>
            </a:r>
          </a:p>
          <a:p>
            <a:pPr lvl="2" algn="just"/>
            <a:r>
              <a:rPr lang="en-US" sz="1600" dirty="0">
                <a:solidFill>
                  <a:schemeClr val="tx1"/>
                </a:solidFill>
              </a:rPr>
              <a:t>	DISPLAY “Invalid Email”</a:t>
            </a:r>
          </a:p>
          <a:p>
            <a:pPr lvl="2" algn="just"/>
            <a:r>
              <a:rPr lang="en-US" sz="1600" dirty="0">
                <a:solidFill>
                  <a:schemeClr val="tx1"/>
                </a:solidFill>
              </a:rPr>
              <a:t>WHILE (</a:t>
            </a:r>
            <a:r>
              <a:rPr lang="en-US" sz="1600" dirty="0" err="1">
                <a:solidFill>
                  <a:schemeClr val="tx1"/>
                </a:solidFill>
              </a:rPr>
              <a:t>verifyEmail</a:t>
            </a:r>
            <a:r>
              <a:rPr lang="en-US" sz="1600" dirty="0">
                <a:solidFill>
                  <a:schemeClr val="tx1"/>
                </a:solidFill>
              </a:rPr>
              <a:t> EQUAL false)</a:t>
            </a:r>
          </a:p>
          <a:p>
            <a:pPr lvl="2" algn="just"/>
            <a:r>
              <a:rPr lang="en-US" sz="1600" dirty="0">
                <a:solidFill>
                  <a:schemeClr val="tx1"/>
                </a:solidFill>
              </a:rPr>
              <a:t>INPUT password</a:t>
            </a:r>
          </a:p>
          <a:p>
            <a:pPr lvl="2" algn="just"/>
            <a:r>
              <a:rPr lang="en-US" sz="1600" dirty="0">
                <a:solidFill>
                  <a:schemeClr val="tx1"/>
                </a:solidFill>
              </a:rPr>
              <a:t>IF(account NOT found)</a:t>
            </a:r>
          </a:p>
          <a:p>
            <a:pPr lvl="2" algn="just"/>
            <a:r>
              <a:rPr lang="en-US" sz="1600" dirty="0">
                <a:solidFill>
                  <a:schemeClr val="tx1"/>
                </a:solidFill>
              </a:rPr>
              <a:t>	DISPLAY “Invalid login credentials! Please try again!”</a:t>
            </a:r>
          </a:p>
          <a:p>
            <a:pPr lvl="2" algn="just"/>
            <a:r>
              <a:rPr lang="en-US" sz="1600" dirty="0">
                <a:solidFill>
                  <a:schemeClr val="tx1"/>
                </a:solidFill>
              </a:rPr>
              <a:t>ELSE</a:t>
            </a:r>
          </a:p>
          <a:p>
            <a:pPr lvl="2" algn="just"/>
            <a:r>
              <a:rPr lang="en-US" sz="1600" dirty="0">
                <a:solidFill>
                  <a:schemeClr val="tx1"/>
                </a:solidFill>
              </a:rPr>
              <a:t>	DISPLAY “Successfully logged in!”</a:t>
            </a:r>
          </a:p>
          <a:p>
            <a:pPr lvl="2" algn="just"/>
            <a:r>
              <a:rPr lang="en-US" sz="1600" dirty="0">
                <a:solidFill>
                  <a:schemeClr val="tx1"/>
                </a:solidFill>
              </a:rPr>
              <a:t>	</a:t>
            </a:r>
            <a:endParaRPr lang="en-US" sz="2400" b="1" dirty="0">
              <a:solidFill>
                <a:schemeClr val="tx1"/>
              </a:solidFill>
            </a:endParaRPr>
          </a:p>
          <a:p>
            <a:pPr algn="just"/>
            <a:r>
              <a:rPr lang="en-US" sz="2400" b="1" dirty="0">
                <a:solidFill>
                  <a:schemeClr val="tx1"/>
                </a:solidFill>
              </a:rPr>
              <a:t>2) 	Adding Voice Record </a:t>
            </a:r>
          </a:p>
          <a:p>
            <a:pPr lvl="2" algn="just"/>
            <a:r>
              <a:rPr lang="en-US" sz="1600" dirty="0">
                <a:solidFill>
                  <a:schemeClr val="tx1"/>
                </a:solidFill>
              </a:rPr>
              <a:t>IF(login)</a:t>
            </a:r>
          </a:p>
          <a:p>
            <a:pPr lvl="2" algn="just"/>
            <a:r>
              <a:rPr lang="en-US" sz="1600" dirty="0">
                <a:solidFill>
                  <a:schemeClr val="tx1"/>
                </a:solidFill>
              </a:rPr>
              <a:t>DO</a:t>
            </a:r>
          </a:p>
          <a:p>
            <a:pPr lvl="2" algn="just"/>
            <a:r>
              <a:rPr lang="en-US" sz="1600" dirty="0">
                <a:solidFill>
                  <a:schemeClr val="tx1"/>
                </a:solidFill>
              </a:rPr>
              <a:t>INPUT Voice Record</a:t>
            </a:r>
          </a:p>
          <a:p>
            <a:pPr lvl="2" algn="just"/>
            <a:r>
              <a:rPr lang="en-US" sz="1600" dirty="0">
                <a:solidFill>
                  <a:schemeClr val="tx1"/>
                </a:solidFill>
              </a:rPr>
              <a:t>INPUT User Id</a:t>
            </a:r>
          </a:p>
          <a:p>
            <a:pPr lvl="2" algn="just"/>
            <a:r>
              <a:rPr lang="en-US" sz="1600" dirty="0">
                <a:solidFill>
                  <a:schemeClr val="tx1"/>
                </a:solidFill>
              </a:rPr>
              <a:t>	if(voice Not deleted)</a:t>
            </a:r>
          </a:p>
          <a:p>
            <a:pPr lvl="2" algn="just"/>
            <a:r>
              <a:rPr lang="en-US" sz="1600" dirty="0">
                <a:solidFill>
                  <a:schemeClr val="tx1"/>
                </a:solidFill>
              </a:rPr>
              <a:t>	</a:t>
            </a:r>
            <a:r>
              <a:rPr lang="en-US" sz="1600" dirty="0" err="1">
                <a:solidFill>
                  <a:schemeClr val="tx1"/>
                </a:solidFill>
              </a:rPr>
              <a:t>Display”Voice</a:t>
            </a:r>
            <a:r>
              <a:rPr lang="en-US" sz="1600" dirty="0">
                <a:solidFill>
                  <a:schemeClr val="tx1"/>
                </a:solidFill>
              </a:rPr>
              <a:t> saved”</a:t>
            </a:r>
          </a:p>
          <a:p>
            <a:pPr lvl="2" algn="just"/>
            <a:r>
              <a:rPr lang="en-US" sz="1600" dirty="0">
                <a:solidFill>
                  <a:schemeClr val="tx1"/>
                </a:solidFill>
              </a:rPr>
              <a:t>	</a:t>
            </a:r>
          </a:p>
        </p:txBody>
      </p:sp>
    </p:spTree>
    <p:extLst>
      <p:ext uri="{BB962C8B-B14F-4D97-AF65-F5344CB8AC3E}">
        <p14:creationId xmlns:p14="http://schemas.microsoft.com/office/powerpoint/2010/main" val="3465613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8720" y="533400"/>
            <a:ext cx="13441680" cy="1143000"/>
          </a:xfrm>
        </p:spPr>
        <p:txBody>
          <a:bodyPr/>
          <a:lstStyle/>
          <a:p>
            <a:r>
              <a:rPr lang="en-US" sz="4500" b="1" u="sng" dirty="0">
                <a:latin typeface="Times New Roman" panose="02020603050405020304" pitchFamily="18" charset="0"/>
                <a:cs typeface="Times New Roman" panose="02020603050405020304" pitchFamily="18" charset="0"/>
              </a:rPr>
              <a:t>Algorithm &amp; Implementation</a:t>
            </a:r>
          </a:p>
        </p:txBody>
      </p:sp>
      <p:sp>
        <p:nvSpPr>
          <p:cNvPr id="3" name="Content Placeholder 2"/>
          <p:cNvSpPr txBox="1">
            <a:spLocks/>
          </p:cNvSpPr>
          <p:nvPr/>
        </p:nvSpPr>
        <p:spPr>
          <a:xfrm>
            <a:off x="355600" y="1905000"/>
            <a:ext cx="15544800" cy="69387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en-US" sz="2400" b="1" dirty="0">
                <a:solidFill>
                  <a:schemeClr val="tx1"/>
                </a:solidFill>
              </a:rPr>
              <a:t>3) 	Voice to Vector Modeling</a:t>
            </a:r>
          </a:p>
          <a:p>
            <a:pPr lvl="2" algn="just"/>
            <a:r>
              <a:rPr lang="en-US" sz="1400" dirty="0">
                <a:solidFill>
                  <a:schemeClr val="tx1"/>
                </a:solidFill>
              </a:rPr>
              <a:t>If(login &amp;&amp; </a:t>
            </a:r>
            <a:r>
              <a:rPr lang="en-US" sz="1400" dirty="0" err="1">
                <a:solidFill>
                  <a:schemeClr val="tx1"/>
                </a:solidFill>
              </a:rPr>
              <a:t>voiceSaved</a:t>
            </a:r>
            <a:r>
              <a:rPr lang="en-US" sz="1400" dirty="0">
                <a:solidFill>
                  <a:schemeClr val="tx1"/>
                </a:solidFill>
              </a:rPr>
              <a:t>)</a:t>
            </a:r>
          </a:p>
          <a:p>
            <a:pPr lvl="2" algn="just"/>
            <a:r>
              <a:rPr lang="en-US" sz="1400" dirty="0">
                <a:solidFill>
                  <a:schemeClr val="tx1"/>
                </a:solidFill>
              </a:rPr>
              <a:t>	Initialize Vector Modeling</a:t>
            </a:r>
          </a:p>
          <a:p>
            <a:pPr lvl="2" algn="just"/>
            <a:endParaRPr lang="en-US" sz="1400" dirty="0">
              <a:solidFill>
                <a:schemeClr val="tx1"/>
              </a:solidFill>
            </a:endParaRPr>
          </a:p>
          <a:p>
            <a:pPr lvl="2" algn="just"/>
            <a:r>
              <a:rPr lang="en-US" sz="1400" dirty="0">
                <a:solidFill>
                  <a:schemeClr val="tx1"/>
                </a:solidFill>
              </a:rPr>
              <a:t>While(!Modeling Successful)</a:t>
            </a:r>
          </a:p>
          <a:p>
            <a:pPr lvl="2" algn="just"/>
            <a:r>
              <a:rPr lang="en-US" sz="1400" dirty="0">
                <a:solidFill>
                  <a:schemeClr val="tx1"/>
                </a:solidFill>
              </a:rPr>
              <a:t>	Initialize Again	</a:t>
            </a:r>
          </a:p>
          <a:p>
            <a:pPr lvl="2" algn="just"/>
            <a:r>
              <a:rPr lang="en-US" sz="1400" dirty="0">
                <a:solidFill>
                  <a:schemeClr val="tx1"/>
                </a:solidFill>
              </a:rPr>
              <a:t>I</a:t>
            </a:r>
          </a:p>
          <a:p>
            <a:pPr lvl="2" algn="just"/>
            <a:r>
              <a:rPr lang="en-US" sz="1400" dirty="0">
                <a:solidFill>
                  <a:schemeClr val="tx1"/>
                </a:solidFill>
              </a:rPr>
              <a:t>Else</a:t>
            </a:r>
          </a:p>
          <a:p>
            <a:pPr lvl="2" algn="just"/>
            <a:r>
              <a:rPr lang="en-US" sz="1400" dirty="0">
                <a:solidFill>
                  <a:schemeClr val="tx1"/>
                </a:solidFill>
              </a:rPr>
              <a:t>         Generate Vector)</a:t>
            </a:r>
          </a:p>
          <a:p>
            <a:pPr lvl="2" algn="just"/>
            <a:r>
              <a:rPr lang="en-US" sz="1400" dirty="0">
                <a:solidFill>
                  <a:schemeClr val="tx1"/>
                </a:solidFill>
              </a:rPr>
              <a:t>	</a:t>
            </a:r>
          </a:p>
          <a:p>
            <a:pPr algn="just"/>
            <a:r>
              <a:rPr lang="en-US" sz="2400" b="1" dirty="0">
                <a:solidFill>
                  <a:schemeClr val="tx1"/>
                </a:solidFill>
              </a:rPr>
              <a:t>4) 	Vector to Image Modeling</a:t>
            </a:r>
          </a:p>
          <a:p>
            <a:pPr lvl="2" algn="just"/>
            <a:r>
              <a:rPr lang="en-US" sz="1400" dirty="0">
                <a:solidFill>
                  <a:schemeClr val="tx1"/>
                </a:solidFill>
              </a:rPr>
              <a:t>If(login &amp;&amp; </a:t>
            </a:r>
            <a:r>
              <a:rPr lang="en-US" sz="1400" dirty="0" err="1">
                <a:solidFill>
                  <a:schemeClr val="tx1"/>
                </a:solidFill>
              </a:rPr>
              <a:t>voiceSaved</a:t>
            </a:r>
            <a:r>
              <a:rPr lang="en-US" sz="1400" dirty="0">
                <a:solidFill>
                  <a:schemeClr val="tx1"/>
                </a:solidFill>
              </a:rPr>
              <a:t>)</a:t>
            </a:r>
          </a:p>
          <a:p>
            <a:pPr lvl="2" algn="just"/>
            <a:r>
              <a:rPr lang="en-US" sz="1400" dirty="0">
                <a:solidFill>
                  <a:schemeClr val="tx1"/>
                </a:solidFill>
              </a:rPr>
              <a:t>	Initialize Vector Modeling</a:t>
            </a:r>
          </a:p>
          <a:p>
            <a:pPr lvl="2" algn="just"/>
            <a:endParaRPr lang="en-US" sz="1400" dirty="0">
              <a:solidFill>
                <a:schemeClr val="tx1"/>
              </a:solidFill>
            </a:endParaRPr>
          </a:p>
          <a:p>
            <a:pPr lvl="2" algn="just"/>
            <a:r>
              <a:rPr lang="en-US" sz="1400" dirty="0">
                <a:solidFill>
                  <a:schemeClr val="tx1"/>
                </a:solidFill>
              </a:rPr>
              <a:t>While(!Modeling Successful)</a:t>
            </a:r>
          </a:p>
          <a:p>
            <a:pPr lvl="2" algn="just"/>
            <a:r>
              <a:rPr lang="en-US" sz="1400" dirty="0">
                <a:solidFill>
                  <a:schemeClr val="tx1"/>
                </a:solidFill>
              </a:rPr>
              <a:t>	Initialize Again	</a:t>
            </a:r>
          </a:p>
          <a:p>
            <a:pPr lvl="2" algn="just"/>
            <a:r>
              <a:rPr lang="en-US" sz="1400" dirty="0">
                <a:solidFill>
                  <a:schemeClr val="tx1"/>
                </a:solidFill>
              </a:rPr>
              <a:t>I</a:t>
            </a:r>
          </a:p>
          <a:p>
            <a:pPr lvl="2" algn="just"/>
            <a:r>
              <a:rPr lang="en-US" sz="1400" dirty="0">
                <a:solidFill>
                  <a:schemeClr val="tx1"/>
                </a:solidFill>
              </a:rPr>
              <a:t>Else</a:t>
            </a:r>
          </a:p>
          <a:p>
            <a:pPr lvl="2" algn="just"/>
            <a:r>
              <a:rPr lang="en-US" sz="1400" dirty="0">
                <a:solidFill>
                  <a:schemeClr val="tx1"/>
                </a:solidFill>
              </a:rPr>
              <a:t>         Generate Vector)</a:t>
            </a:r>
          </a:p>
          <a:p>
            <a:pPr lvl="2" algn="just"/>
            <a:endParaRPr lang="en-US" sz="1400" dirty="0">
              <a:solidFill>
                <a:schemeClr val="tx1"/>
              </a:solidFill>
            </a:endParaRPr>
          </a:p>
          <a:p>
            <a:pPr algn="just"/>
            <a:endParaRPr lang="en-US" sz="1600" dirty="0">
              <a:solidFill>
                <a:schemeClr val="tx1"/>
              </a:solidFill>
            </a:endParaRPr>
          </a:p>
        </p:txBody>
      </p:sp>
    </p:spTree>
    <p:extLst>
      <p:ext uri="{BB962C8B-B14F-4D97-AF65-F5344CB8AC3E}">
        <p14:creationId xmlns:p14="http://schemas.microsoft.com/office/powerpoint/2010/main" val="3748065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8720" y="533400"/>
            <a:ext cx="13441680" cy="1143000"/>
          </a:xfrm>
        </p:spPr>
        <p:txBody>
          <a:bodyPr/>
          <a:lstStyle/>
          <a:p>
            <a:r>
              <a:rPr lang="en-US" sz="4500" b="1" u="sng" dirty="0">
                <a:latin typeface="Times New Roman" panose="02020603050405020304" pitchFamily="18" charset="0"/>
                <a:cs typeface="Times New Roman" panose="02020603050405020304" pitchFamily="18" charset="0"/>
              </a:rPr>
              <a:t>Algorithm &amp; Implementation</a:t>
            </a:r>
          </a:p>
        </p:txBody>
      </p:sp>
      <p:sp>
        <p:nvSpPr>
          <p:cNvPr id="3" name="Content Placeholder 2"/>
          <p:cNvSpPr txBox="1">
            <a:spLocks/>
          </p:cNvSpPr>
          <p:nvPr/>
        </p:nvSpPr>
        <p:spPr>
          <a:xfrm>
            <a:off x="355600" y="1905000"/>
            <a:ext cx="15544800" cy="69387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742950" lvl="1" indent="-285750">
              <a:spcBef>
                <a:spcPts val="1400"/>
              </a:spcBef>
              <a:spcAft>
                <a:spcPts val="1400"/>
              </a:spcAft>
              <a:buFont typeface="+mj-lt"/>
              <a:buAutoNum type="arabicPeriod"/>
            </a:pPr>
            <a:r>
              <a:rPr lang="en-US" b="1" dirty="0">
                <a:effectLst/>
                <a:latin typeface="Times" panose="02020603050405020304" pitchFamily="18" charset="0"/>
                <a:cs typeface="Times New Roman" panose="02020603050405020304" pitchFamily="18" charset="0"/>
              </a:rPr>
              <a:t>Vector to Image Modeling</a:t>
            </a:r>
            <a:endParaRPr lang="en-PK" b="1" dirty="0">
              <a:effectLst/>
              <a:latin typeface="Times"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IF (Login &amp;&amp; </a:t>
            </a:r>
            <a:r>
              <a:rPr lang="en-US" sz="1200" dirty="0" err="1">
                <a:effectLst/>
                <a:latin typeface="Times" panose="02020603050405020304" pitchFamily="18" charset="0"/>
                <a:ea typeface="Times New Roman" panose="02020603050405020304" pitchFamily="18" charset="0"/>
                <a:cs typeface="Times New Roman" panose="02020603050405020304" pitchFamily="18" charset="0"/>
              </a:rPr>
              <a:t>VectorIsSaved</a:t>
            </a:r>
            <a:r>
              <a:rPr lang="en-US" sz="1200" dirty="0">
                <a:effectLst/>
                <a:latin typeface="Times" panose="02020603050405020304" pitchFamily="18" charset="0"/>
                <a:ea typeface="Times New Roman" panose="02020603050405020304" pitchFamily="18" charset="0"/>
                <a:cs typeface="Times New Roman" panose="02020603050405020304" pitchFamily="18" charset="0"/>
              </a:rPr>
              <a:t>)</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panose="02020603050405020304" pitchFamily="18" charset="0"/>
                <a:ea typeface="Times New Roman" panose="02020603050405020304" pitchFamily="18" charset="0"/>
                <a:cs typeface="Times New Roman" panose="02020603050405020304" pitchFamily="18" charset="0"/>
              </a:rPr>
              <a:t>InitialzeImageModeling</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WHILE(!Modeling successful)</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Initialize Again</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ELSE </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GENERATE Image</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DISPLAY “Image Saved”</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8603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0881360" cy="1143000"/>
          </a:xfrm>
        </p:spPr>
        <p:txBody>
          <a:bodyPr/>
          <a:lstStyle/>
          <a:p>
            <a:r>
              <a:rPr lang="en-US" sz="4500" b="1" u="sng" dirty="0">
                <a:latin typeface="Times New Roman" panose="02020603050405020304" pitchFamily="18" charset="0"/>
                <a:cs typeface="Times New Roman" panose="02020603050405020304" pitchFamily="18" charset="0"/>
              </a:rPr>
              <a:t>Research Based Project</a:t>
            </a:r>
            <a:br>
              <a:rPr lang="en-US" sz="3400" b="1" u="sng" dirty="0">
                <a:latin typeface="Times New Roman" panose="02020603050405020304" pitchFamily="18" charset="0"/>
                <a:cs typeface="Times New Roman" panose="02020603050405020304" pitchFamily="18" charset="0"/>
              </a:rPr>
            </a:br>
            <a:br>
              <a:rPr lang="en-US" sz="7500" b="1" u="sng" dirty="0"/>
            </a:br>
            <a:endParaRPr lang="en-US" sz="3200" b="1" u="sng" dirty="0"/>
          </a:p>
        </p:txBody>
      </p:sp>
      <p:sp>
        <p:nvSpPr>
          <p:cNvPr id="3" name="Content Placeholder 2"/>
          <p:cNvSpPr txBox="1">
            <a:spLocks/>
          </p:cNvSpPr>
          <p:nvPr/>
        </p:nvSpPr>
        <p:spPr>
          <a:xfrm>
            <a:off x="355600" y="2129081"/>
            <a:ext cx="15544800" cy="67101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Yes the Project is R&amp;D based.</a:t>
            </a:r>
          </a:p>
        </p:txBody>
      </p:sp>
    </p:spTree>
    <p:extLst>
      <p:ext uri="{BB962C8B-B14F-4D97-AF65-F5344CB8AC3E}">
        <p14:creationId xmlns:p14="http://schemas.microsoft.com/office/powerpoint/2010/main" val="3993714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8720" y="533400"/>
            <a:ext cx="13441680" cy="1143000"/>
          </a:xfrm>
        </p:spPr>
        <p:txBody>
          <a:bodyPr/>
          <a:lstStyle/>
          <a:p>
            <a:r>
              <a:rPr lang="en-US" sz="4500" b="1" u="sng" dirty="0">
                <a:latin typeface="Times New Roman" panose="02020603050405020304" pitchFamily="18" charset="0"/>
                <a:cs typeface="Times New Roman" panose="02020603050405020304" pitchFamily="18" charset="0"/>
              </a:rPr>
              <a:t>Algorithm &amp; Implementation</a:t>
            </a:r>
          </a:p>
        </p:txBody>
      </p:sp>
      <p:sp>
        <p:nvSpPr>
          <p:cNvPr id="3" name="Content Placeholder 2"/>
          <p:cNvSpPr txBox="1">
            <a:spLocks/>
          </p:cNvSpPr>
          <p:nvPr/>
        </p:nvSpPr>
        <p:spPr>
          <a:xfrm>
            <a:off x="355600" y="1905000"/>
            <a:ext cx="15544800" cy="69387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742950" lvl="1" indent="-285750">
              <a:spcBef>
                <a:spcPts val="1400"/>
              </a:spcBef>
              <a:spcAft>
                <a:spcPts val="1400"/>
              </a:spcAft>
              <a:buFont typeface="+mj-lt"/>
              <a:buAutoNum type="arabicPeriod"/>
            </a:pPr>
            <a:r>
              <a:rPr lang="en-US" sz="1400" b="1" dirty="0">
                <a:effectLst/>
                <a:latin typeface="Times" panose="02020603050405020304" pitchFamily="18" charset="0"/>
                <a:cs typeface="Times New Roman" panose="02020603050405020304" pitchFamily="18" charset="0"/>
              </a:rPr>
              <a:t>Vector to Image Modeling</a:t>
            </a:r>
            <a:endParaRPr lang="en-PK" sz="1400" b="1" dirty="0">
              <a:effectLst/>
              <a:latin typeface="Times"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IF (Login &amp;&amp; </a:t>
            </a:r>
            <a:r>
              <a:rPr lang="en-US" sz="1200" dirty="0" err="1">
                <a:effectLst/>
                <a:latin typeface="Times" panose="02020603050405020304" pitchFamily="18" charset="0"/>
                <a:ea typeface="Times New Roman" panose="02020603050405020304" pitchFamily="18" charset="0"/>
                <a:cs typeface="Times New Roman" panose="02020603050405020304" pitchFamily="18" charset="0"/>
              </a:rPr>
              <a:t>VectorIsSaved</a:t>
            </a:r>
            <a:r>
              <a:rPr lang="en-US" sz="1200" dirty="0">
                <a:effectLst/>
                <a:latin typeface="Times" panose="02020603050405020304" pitchFamily="18" charset="0"/>
                <a:ea typeface="Times New Roman" panose="02020603050405020304" pitchFamily="18" charset="0"/>
                <a:cs typeface="Times New Roman" panose="02020603050405020304" pitchFamily="18" charset="0"/>
              </a:rPr>
              <a:t>)</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panose="02020603050405020304" pitchFamily="18" charset="0"/>
                <a:ea typeface="Times New Roman" panose="02020603050405020304" pitchFamily="18" charset="0"/>
                <a:cs typeface="Times New Roman" panose="02020603050405020304" pitchFamily="18" charset="0"/>
              </a:rPr>
              <a:t>InitialzeImageModeling</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WHILE(!Modeling successful)</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Initialize Again</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ELSE </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GENERATE Image</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DISPLAY “Image Saved”</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marL="742950" lvl="1" indent="-285750">
              <a:spcBef>
                <a:spcPts val="1400"/>
              </a:spcBef>
              <a:spcAft>
                <a:spcPts val="1400"/>
              </a:spcAft>
              <a:buFont typeface="+mj-lt"/>
              <a:buAutoNum type="arabicPeriod"/>
            </a:pPr>
            <a:r>
              <a:rPr lang="en-US" sz="1400" b="1" dirty="0">
                <a:effectLst/>
                <a:latin typeface="Times" panose="02020603050405020304" pitchFamily="18" charset="0"/>
                <a:cs typeface="Times New Roman" panose="02020603050405020304" pitchFamily="18" charset="0"/>
              </a:rPr>
              <a:t>Image View Customization</a:t>
            </a:r>
            <a:endParaRPr lang="en-PK" sz="1400" b="1" dirty="0">
              <a:effectLst/>
              <a:latin typeface="Times"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IF (Login &amp;&amp; </a:t>
            </a:r>
            <a:r>
              <a:rPr lang="en-US" sz="1200" dirty="0" err="1">
                <a:effectLst/>
                <a:latin typeface="Times" panose="02020603050405020304" pitchFamily="18" charset="0"/>
                <a:ea typeface="Times New Roman" panose="02020603050405020304" pitchFamily="18" charset="0"/>
                <a:cs typeface="Times New Roman" panose="02020603050405020304" pitchFamily="18" charset="0"/>
              </a:rPr>
              <a:t>ImageSaved</a:t>
            </a:r>
            <a:r>
              <a:rPr lang="en-US" sz="1200" dirty="0">
                <a:effectLst/>
                <a:latin typeface="Times" panose="02020603050405020304" pitchFamily="18" charset="0"/>
                <a:ea typeface="Times New Roman" panose="02020603050405020304" pitchFamily="18" charset="0"/>
                <a:cs typeface="Times New Roman" panose="02020603050405020304" pitchFamily="18" charset="0"/>
              </a:rPr>
              <a:t>)</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panose="02020603050405020304" pitchFamily="18" charset="0"/>
                <a:ea typeface="Times New Roman" panose="02020603050405020304" pitchFamily="18" charset="0"/>
                <a:cs typeface="Times New Roman" panose="02020603050405020304" pitchFamily="18" charset="0"/>
              </a:rPr>
              <a:t>ShowCutomizeButton</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IF(</a:t>
            </a:r>
            <a:r>
              <a:rPr lang="en-US" sz="1200" dirty="0" err="1">
                <a:effectLst/>
                <a:latin typeface="Times" panose="02020603050405020304" pitchFamily="18" charset="0"/>
                <a:ea typeface="Times New Roman" panose="02020603050405020304" pitchFamily="18" charset="0"/>
                <a:cs typeface="Times New Roman" panose="02020603050405020304" pitchFamily="18" charset="0"/>
              </a:rPr>
              <a:t>CustomizedButtonClicked</a:t>
            </a:r>
            <a:r>
              <a:rPr lang="en-US" sz="1200" dirty="0">
                <a:effectLst/>
                <a:latin typeface="Times" panose="02020603050405020304" pitchFamily="18" charset="0"/>
                <a:ea typeface="Times New Roman" panose="02020603050405020304" pitchFamily="18" charset="0"/>
                <a:cs typeface="Times New Roman" panose="02020603050405020304" pitchFamily="18" charset="0"/>
              </a:rPr>
              <a:t>)</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panose="02020603050405020304" pitchFamily="18" charset="0"/>
                <a:ea typeface="Times New Roman" panose="02020603050405020304" pitchFamily="18" charset="0"/>
                <a:cs typeface="Times New Roman" panose="02020603050405020304" pitchFamily="18" charset="0"/>
              </a:rPr>
              <a:t>ShowCustomizeScreen</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WHILE(Brightness || saturation || hue)</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panose="02020603050405020304" pitchFamily="18" charset="0"/>
                <a:ea typeface="Times New Roman" panose="02020603050405020304" pitchFamily="18" charset="0"/>
                <a:cs typeface="Times New Roman" panose="02020603050405020304" pitchFamily="18" charset="0"/>
              </a:rPr>
              <a:t>setController</a:t>
            </a:r>
            <a:r>
              <a:rPr lang="en-US" sz="1200" dirty="0">
                <a:effectLst/>
                <a:latin typeface="Times" panose="02020603050405020304" pitchFamily="18" charset="0"/>
                <a:ea typeface="Times New Roman" panose="02020603050405020304" pitchFamily="18" charset="0"/>
                <a:cs typeface="Times New Roman" panose="02020603050405020304" pitchFamily="18" charset="0"/>
              </a:rPr>
              <a:t>;</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MODIFY Image</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DISPLAY Image</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1723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8720" y="533400"/>
            <a:ext cx="13441680" cy="1143000"/>
          </a:xfrm>
        </p:spPr>
        <p:txBody>
          <a:bodyPr/>
          <a:lstStyle/>
          <a:p>
            <a:r>
              <a:rPr lang="en-US" sz="4500" b="1" u="sng" dirty="0">
                <a:latin typeface="Times New Roman" panose="02020603050405020304" pitchFamily="18" charset="0"/>
                <a:cs typeface="Times New Roman" panose="02020603050405020304" pitchFamily="18" charset="0"/>
              </a:rPr>
              <a:t>Algorithm &amp; Implementation</a:t>
            </a:r>
          </a:p>
        </p:txBody>
      </p:sp>
      <p:sp>
        <p:nvSpPr>
          <p:cNvPr id="3" name="Content Placeholder 2"/>
          <p:cNvSpPr txBox="1">
            <a:spLocks/>
          </p:cNvSpPr>
          <p:nvPr/>
        </p:nvSpPr>
        <p:spPr>
          <a:xfrm>
            <a:off x="355600" y="1905000"/>
            <a:ext cx="15544800" cy="69387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742950" lvl="1" indent="-285750">
              <a:spcBef>
                <a:spcPts val="1400"/>
              </a:spcBef>
              <a:spcAft>
                <a:spcPts val="1400"/>
              </a:spcAft>
              <a:buFont typeface="+mj-lt"/>
              <a:buAutoNum type="arabicPeriod"/>
            </a:pPr>
            <a:r>
              <a:rPr lang="en-US" sz="1400" b="1" dirty="0">
                <a:effectLst/>
                <a:latin typeface="Times" panose="02020603050405020304" pitchFamily="18" charset="0"/>
                <a:cs typeface="Times New Roman" panose="02020603050405020304" pitchFamily="18" charset="0"/>
              </a:rPr>
              <a:t>Features Enhancer</a:t>
            </a:r>
            <a:endParaRPr lang="en-PK" sz="1400" b="1" dirty="0">
              <a:effectLst/>
              <a:latin typeface="Times"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IF(login &amp;&amp; </a:t>
            </a:r>
            <a:r>
              <a:rPr lang="en-US" sz="1200" dirty="0" err="1">
                <a:effectLst/>
                <a:latin typeface="Times" panose="02020603050405020304" pitchFamily="18" charset="0"/>
                <a:ea typeface="Times New Roman" panose="02020603050405020304" pitchFamily="18" charset="0"/>
                <a:cs typeface="Times New Roman" panose="02020603050405020304" pitchFamily="18" charset="0"/>
              </a:rPr>
              <a:t>ImageGenerated</a:t>
            </a:r>
            <a:r>
              <a:rPr lang="en-US" sz="1200" dirty="0">
                <a:effectLst/>
                <a:latin typeface="Times" panose="02020603050405020304" pitchFamily="18" charset="0"/>
                <a:ea typeface="Times New Roman" panose="02020603050405020304" pitchFamily="18" charset="0"/>
                <a:cs typeface="Times New Roman" panose="02020603050405020304" pitchFamily="18" charset="0"/>
              </a:rPr>
              <a:t>)</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panose="02020603050405020304" pitchFamily="18" charset="0"/>
                <a:ea typeface="Times New Roman" panose="02020603050405020304" pitchFamily="18" charset="0"/>
                <a:cs typeface="Times New Roman" panose="02020603050405020304" pitchFamily="18" charset="0"/>
              </a:rPr>
              <a:t>ShowFeaturesEnhancer</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SELECT NOSE , EYE, HAIR , SKIN COLOR</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WHILE (NOSE || EYE || HAIR || SKIN is Modifying)</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panose="02020603050405020304" pitchFamily="18" charset="0"/>
                <a:ea typeface="Times New Roman" panose="02020603050405020304" pitchFamily="18" charset="0"/>
                <a:cs typeface="Times New Roman" panose="02020603050405020304" pitchFamily="18" charset="0"/>
              </a:rPr>
              <a:t>setController</a:t>
            </a:r>
            <a:r>
              <a:rPr lang="en-US" sz="1200" dirty="0">
                <a:effectLst/>
                <a:latin typeface="Times" panose="02020603050405020304" pitchFamily="18" charset="0"/>
                <a:ea typeface="Times New Roman" panose="02020603050405020304" pitchFamily="18" charset="0"/>
                <a:cs typeface="Times New Roman" panose="02020603050405020304" pitchFamily="18" charset="0"/>
              </a:rPr>
              <a:t>;</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MODIFY Image</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DISPLAY Image</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marL="742950" lvl="1" indent="-285750">
              <a:spcBef>
                <a:spcPts val="1400"/>
              </a:spcBef>
              <a:spcAft>
                <a:spcPts val="1400"/>
              </a:spcAft>
              <a:buFont typeface="+mj-lt"/>
              <a:buAutoNum type="arabicPeriod"/>
            </a:pPr>
            <a:r>
              <a:rPr lang="en-US" sz="1400" b="1" dirty="0">
                <a:effectLst/>
                <a:latin typeface="Times" panose="02020603050405020304" pitchFamily="18" charset="0"/>
                <a:cs typeface="Times New Roman" panose="02020603050405020304" pitchFamily="18" charset="0"/>
              </a:rPr>
              <a:t>Insight Panel</a:t>
            </a:r>
            <a:endParaRPr lang="en-PK" sz="1400" b="1" dirty="0">
              <a:effectLst/>
              <a:latin typeface="Times"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IF(login &amp;&amp; </a:t>
            </a:r>
            <a:r>
              <a:rPr lang="en-US" sz="1200" dirty="0" err="1">
                <a:effectLst/>
                <a:latin typeface="Times" panose="02020603050405020304" pitchFamily="18" charset="0"/>
                <a:ea typeface="Times New Roman" panose="02020603050405020304" pitchFamily="18" charset="0"/>
                <a:cs typeface="Times New Roman" panose="02020603050405020304" pitchFamily="18" charset="0"/>
              </a:rPr>
              <a:t>ImageGenerated</a:t>
            </a:r>
            <a:r>
              <a:rPr lang="en-US" sz="1200" dirty="0">
                <a:effectLst/>
                <a:latin typeface="Times" panose="02020603050405020304" pitchFamily="18" charset="0"/>
                <a:ea typeface="Times New Roman" panose="02020603050405020304" pitchFamily="18" charset="0"/>
                <a:cs typeface="Times New Roman" panose="02020603050405020304" pitchFamily="18" charset="0"/>
              </a:rPr>
              <a:t>)</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panose="02020603050405020304" pitchFamily="18" charset="0"/>
                <a:ea typeface="Times New Roman" panose="02020603050405020304" pitchFamily="18" charset="0"/>
                <a:cs typeface="Times New Roman" panose="02020603050405020304" pitchFamily="18" charset="0"/>
              </a:rPr>
              <a:t>ShowInsightsPanel</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SELECT (Download via JPG || DOCX || Share via socials)</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a:p>
            <a:pPr>
              <a:lnSpc>
                <a:spcPts val="1200"/>
              </a:lnSpc>
            </a:pPr>
            <a:r>
              <a:rPr lang="en-US" sz="1200" dirty="0">
                <a:effectLst/>
                <a:latin typeface="Times"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panose="02020603050405020304" pitchFamily="18" charset="0"/>
                <a:ea typeface="Times New Roman" panose="02020603050405020304" pitchFamily="18" charset="0"/>
                <a:cs typeface="Times New Roman" panose="02020603050405020304" pitchFamily="18" charset="0"/>
              </a:rPr>
              <a:t>ExecuteSelectedCommand</a:t>
            </a:r>
            <a:endParaRPr lang="en-PK" sz="1200" dirty="0">
              <a:effectLst/>
              <a:latin typeface="Times"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6246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8720" y="533400"/>
            <a:ext cx="13441680" cy="1143000"/>
          </a:xfrm>
        </p:spPr>
        <p:txBody>
          <a:bodyPr/>
          <a:lstStyle/>
          <a:p>
            <a:pPr lvl="0"/>
            <a:r>
              <a:rPr lang="en-US" sz="4500" b="1" u="sng" dirty="0">
                <a:latin typeface="Times New Roman" panose="02020603050405020304" pitchFamily="18" charset="0"/>
                <a:cs typeface="Times New Roman" panose="02020603050405020304" pitchFamily="18" charset="0"/>
              </a:rPr>
              <a:t>Human Computer Design</a:t>
            </a:r>
          </a:p>
        </p:txBody>
      </p:sp>
      <p:pic>
        <p:nvPicPr>
          <p:cNvPr id="14" name="Picture 13" descr="Graphical user interface&#10;&#10;Description automatically generated">
            <a:extLst>
              <a:ext uri="{FF2B5EF4-FFF2-40B4-BE49-F238E27FC236}">
                <a16:creationId xmlns:a16="http://schemas.microsoft.com/office/drawing/2014/main" id="{B3F7623B-1863-BAAB-4702-852143E1FE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8800" y="2112380"/>
            <a:ext cx="3111386" cy="6298968"/>
          </a:xfrm>
          <a:prstGeom prst="rect">
            <a:avLst/>
          </a:prstGeom>
        </p:spPr>
      </p:pic>
      <p:sp>
        <p:nvSpPr>
          <p:cNvPr id="7" name="TextBox 6">
            <a:extLst>
              <a:ext uri="{FF2B5EF4-FFF2-40B4-BE49-F238E27FC236}">
                <a16:creationId xmlns:a16="http://schemas.microsoft.com/office/drawing/2014/main" id="{AA5B9A71-3BE3-B72E-B473-2526A227108C}"/>
              </a:ext>
            </a:extLst>
          </p:cNvPr>
          <p:cNvSpPr txBox="1"/>
          <p:nvPr/>
        </p:nvSpPr>
        <p:spPr>
          <a:xfrm>
            <a:off x="1041400" y="8407168"/>
            <a:ext cx="6400800" cy="41549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18: Screen Mockup of Logging in</a:t>
            </a:r>
            <a:endParaRPr lang="en-PK"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AC992B4-7E97-C57E-E88C-4B43B020C0BF}"/>
              </a:ext>
            </a:extLst>
          </p:cNvPr>
          <p:cNvSpPr txBox="1"/>
          <p:nvPr/>
        </p:nvSpPr>
        <p:spPr>
          <a:xfrm>
            <a:off x="9086907" y="8407168"/>
            <a:ext cx="6400800" cy="41549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19: Screen Mockup of Proprietor</a:t>
            </a:r>
            <a:endParaRPr lang="en-PK" b="1" dirty="0">
              <a:latin typeface="Times New Roman" panose="02020603050405020304" pitchFamily="18" charset="0"/>
              <a:cs typeface="Times New Roman" panose="02020603050405020304" pitchFamily="18" charset="0"/>
            </a:endParaRPr>
          </a:p>
        </p:txBody>
      </p:sp>
      <p:pic>
        <p:nvPicPr>
          <p:cNvPr id="8" name="Picture 7" descr="Diagram&#10;&#10;Description automatically generated">
            <a:extLst>
              <a:ext uri="{FF2B5EF4-FFF2-40B4-BE49-F238E27FC236}">
                <a16:creationId xmlns:a16="http://schemas.microsoft.com/office/drawing/2014/main" id="{FF429639-A9C5-B536-9A6A-09B8266330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5400" y="2029856"/>
            <a:ext cx="3111386" cy="6298968"/>
          </a:xfrm>
          <a:prstGeom prst="rect">
            <a:avLst/>
          </a:prstGeom>
        </p:spPr>
      </p:pic>
    </p:spTree>
    <p:extLst>
      <p:ext uri="{BB962C8B-B14F-4D97-AF65-F5344CB8AC3E}">
        <p14:creationId xmlns:p14="http://schemas.microsoft.com/office/powerpoint/2010/main" val="151224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8720" y="533400"/>
            <a:ext cx="13441680" cy="1143000"/>
          </a:xfrm>
        </p:spPr>
        <p:txBody>
          <a:bodyPr/>
          <a:lstStyle/>
          <a:p>
            <a:pPr lvl="0"/>
            <a:r>
              <a:rPr lang="en-US" sz="4500" b="1" u="sng" dirty="0">
                <a:latin typeface="Times New Roman" panose="02020603050405020304" pitchFamily="18" charset="0"/>
                <a:cs typeface="Times New Roman" panose="02020603050405020304" pitchFamily="18" charset="0"/>
              </a:rPr>
              <a:t>Human Computer Design</a:t>
            </a:r>
          </a:p>
        </p:txBody>
      </p:sp>
      <p:pic>
        <p:nvPicPr>
          <p:cNvPr id="8" name="Picture 7" descr="A picture containing graphical user interface&#10;&#10;Description automatically generated">
            <a:extLst>
              <a:ext uri="{FF2B5EF4-FFF2-40B4-BE49-F238E27FC236}">
                <a16:creationId xmlns:a16="http://schemas.microsoft.com/office/drawing/2014/main" id="{0052482D-B041-9F2B-CD1F-74B481B6BE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0600" y="2059259"/>
            <a:ext cx="3111386" cy="6298968"/>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EACB1353-1D33-D6B7-3E93-8F1DCCE465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9800" y="2057400"/>
            <a:ext cx="3276480" cy="6298968"/>
          </a:xfrm>
          <a:prstGeom prst="rect">
            <a:avLst/>
          </a:prstGeom>
        </p:spPr>
      </p:pic>
      <p:sp>
        <p:nvSpPr>
          <p:cNvPr id="15" name="TextBox 14">
            <a:extLst>
              <a:ext uri="{FF2B5EF4-FFF2-40B4-BE49-F238E27FC236}">
                <a16:creationId xmlns:a16="http://schemas.microsoft.com/office/drawing/2014/main" id="{D8A98B0A-82D4-988F-0B6C-421661751D9B}"/>
              </a:ext>
            </a:extLst>
          </p:cNvPr>
          <p:cNvSpPr txBox="1"/>
          <p:nvPr/>
        </p:nvSpPr>
        <p:spPr>
          <a:xfrm>
            <a:off x="1041400" y="8407168"/>
            <a:ext cx="6400800" cy="41549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20: Screen Mockup of Chat with Bot</a:t>
            </a:r>
            <a:endParaRPr lang="en-PK"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B1D9FA5-4DAB-12AB-306B-A6877AD40AEB}"/>
              </a:ext>
            </a:extLst>
          </p:cNvPr>
          <p:cNvSpPr txBox="1"/>
          <p:nvPr/>
        </p:nvSpPr>
        <p:spPr>
          <a:xfrm>
            <a:off x="9086907" y="8407168"/>
            <a:ext cx="6400800" cy="41549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21: Screen Mockup of Payment</a:t>
            </a:r>
            <a:endParaRPr lang="en-PK"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2132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8720" y="533400"/>
            <a:ext cx="13441680" cy="1143000"/>
          </a:xfrm>
        </p:spPr>
        <p:txBody>
          <a:bodyPr/>
          <a:lstStyle/>
          <a:p>
            <a:pPr lvl="0"/>
            <a:r>
              <a:rPr lang="en-US" sz="4500" b="1" u="sng" dirty="0">
                <a:latin typeface="Times New Roman" panose="02020603050405020304" pitchFamily="18" charset="0"/>
                <a:cs typeface="Times New Roman" panose="02020603050405020304" pitchFamily="18" charset="0"/>
              </a:rPr>
              <a:t>Human Computer Design</a:t>
            </a: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just">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A375C94-771E-EA19-84A1-69E9B4513BDE}"/>
              </a:ext>
            </a:extLst>
          </p:cNvPr>
          <p:cNvSpPr txBox="1"/>
          <p:nvPr/>
        </p:nvSpPr>
        <p:spPr>
          <a:xfrm>
            <a:off x="1041400" y="8407168"/>
            <a:ext cx="6400800" cy="41549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22: Screen Mockup of Renter Portal</a:t>
            </a:r>
            <a:endParaRPr lang="en-PK"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A497D3D-AAC6-93C3-0195-D2351B6C893D}"/>
              </a:ext>
            </a:extLst>
          </p:cNvPr>
          <p:cNvSpPr txBox="1"/>
          <p:nvPr/>
        </p:nvSpPr>
        <p:spPr>
          <a:xfrm>
            <a:off x="9071429" y="8384150"/>
            <a:ext cx="6400800" cy="41549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23: Screen Mockup of Inbox (Muting)</a:t>
            </a:r>
            <a:endParaRPr lang="en-PK" b="1" dirty="0">
              <a:latin typeface="Times New Roman" panose="02020603050405020304" pitchFamily="18" charset="0"/>
              <a:cs typeface="Times New Roman" panose="02020603050405020304" pitchFamily="18" charset="0"/>
            </a:endParaRPr>
          </a:p>
        </p:txBody>
      </p:sp>
      <p:pic>
        <p:nvPicPr>
          <p:cNvPr id="14" name="Picture 13" descr="Graphical user interface, application&#10;&#10;Description automatically generated">
            <a:extLst>
              <a:ext uri="{FF2B5EF4-FFF2-40B4-BE49-F238E27FC236}">
                <a16:creationId xmlns:a16="http://schemas.microsoft.com/office/drawing/2014/main" id="{8F4FA1CE-6697-7B4F-ABF5-7113BB713AE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9428"/>
          <a:stretch/>
        </p:blipFill>
        <p:spPr>
          <a:xfrm>
            <a:off x="10871200" y="2029856"/>
            <a:ext cx="3136786" cy="6298968"/>
          </a:xfrm>
          <a:prstGeom prst="rect">
            <a:avLst/>
          </a:prstGeom>
        </p:spPr>
      </p:pic>
      <p:pic>
        <p:nvPicPr>
          <p:cNvPr id="9" name="Picture 8" descr="A screenshot of a phone&#10;&#10;Description automatically generated with medium confidence">
            <a:extLst>
              <a:ext uri="{FF2B5EF4-FFF2-40B4-BE49-F238E27FC236}">
                <a16:creationId xmlns:a16="http://schemas.microsoft.com/office/drawing/2014/main" id="{45AC9C2D-B97E-68C1-CFF3-0BF45CC421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6141" y="2138400"/>
            <a:ext cx="3111386" cy="6298968"/>
          </a:xfrm>
          <a:prstGeom prst="rect">
            <a:avLst/>
          </a:prstGeom>
        </p:spPr>
      </p:pic>
    </p:spTree>
    <p:extLst>
      <p:ext uri="{BB962C8B-B14F-4D97-AF65-F5344CB8AC3E}">
        <p14:creationId xmlns:p14="http://schemas.microsoft.com/office/powerpoint/2010/main" val="2041166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58720" y="533400"/>
            <a:ext cx="13441680" cy="1143000"/>
          </a:xfrm>
        </p:spPr>
        <p:txBody>
          <a:bodyPr/>
          <a:lstStyle/>
          <a:p>
            <a:pPr lvl="0"/>
            <a:r>
              <a:rPr lang="en-US" sz="4500" b="1" u="sng" dirty="0">
                <a:latin typeface="Times New Roman" panose="02020603050405020304" pitchFamily="18" charset="0"/>
                <a:cs typeface="Times New Roman" panose="02020603050405020304" pitchFamily="18" charset="0"/>
              </a:rPr>
              <a:t>User Interfaces</a:t>
            </a:r>
          </a:p>
        </p:txBody>
      </p:sp>
      <p:sp>
        <p:nvSpPr>
          <p:cNvPr id="14" name="TextBox 13">
            <a:extLst>
              <a:ext uri="{FF2B5EF4-FFF2-40B4-BE49-F238E27FC236}">
                <a16:creationId xmlns:a16="http://schemas.microsoft.com/office/drawing/2014/main" id="{6A1CEBBF-575E-1286-F8C3-9BF7DAEB5057}"/>
              </a:ext>
            </a:extLst>
          </p:cNvPr>
          <p:cNvSpPr txBox="1"/>
          <p:nvPr/>
        </p:nvSpPr>
        <p:spPr>
          <a:xfrm>
            <a:off x="1041400" y="8407168"/>
            <a:ext cx="6400800" cy="41549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24: User Interface of Starting Screen</a:t>
            </a:r>
            <a:endParaRPr lang="en-PK"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35003BA-0404-515C-FD17-F6021B766BFB}"/>
              </a:ext>
            </a:extLst>
          </p:cNvPr>
          <p:cNvSpPr txBox="1"/>
          <p:nvPr/>
        </p:nvSpPr>
        <p:spPr>
          <a:xfrm>
            <a:off x="9086907" y="8407168"/>
            <a:ext cx="6400800" cy="41549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25: User Interface of Role Selection</a:t>
            </a:r>
            <a:endParaRPr lang="en-PK" b="1" dirty="0">
              <a:latin typeface="Times New Roman" panose="02020603050405020304" pitchFamily="18" charset="0"/>
              <a:cs typeface="Times New Roman" panose="02020603050405020304" pitchFamily="18" charset="0"/>
            </a:endParaRPr>
          </a:p>
        </p:txBody>
      </p:sp>
      <p:pic>
        <p:nvPicPr>
          <p:cNvPr id="32" name="Picture 31" descr="Graphical user interface&#10;&#10;Description automatically generated with low confidence">
            <a:extLst>
              <a:ext uri="{FF2B5EF4-FFF2-40B4-BE49-F238E27FC236}">
                <a16:creationId xmlns:a16="http://schemas.microsoft.com/office/drawing/2014/main" id="{EF612DBE-53A7-95A4-2259-1279731DF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7671" y="2056515"/>
            <a:ext cx="2864947" cy="6050652"/>
          </a:xfrm>
          <a:prstGeom prst="rect">
            <a:avLst/>
          </a:prstGeom>
        </p:spPr>
      </p:pic>
      <p:pic>
        <p:nvPicPr>
          <p:cNvPr id="34" name="Picture 33" descr="Graphical user interface, application&#10;&#10;Description automatically generated with medium confidence">
            <a:extLst>
              <a:ext uri="{FF2B5EF4-FFF2-40B4-BE49-F238E27FC236}">
                <a16:creationId xmlns:a16="http://schemas.microsoft.com/office/drawing/2014/main" id="{F4BAC3C0-A5BA-D198-BFBE-C8065637D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744" y="2133600"/>
            <a:ext cx="2864947" cy="6050652"/>
          </a:xfrm>
          <a:prstGeom prst="rect">
            <a:avLst/>
          </a:prstGeom>
        </p:spPr>
      </p:pic>
    </p:spTree>
    <p:extLst>
      <p:ext uri="{BB962C8B-B14F-4D97-AF65-F5344CB8AC3E}">
        <p14:creationId xmlns:p14="http://schemas.microsoft.com/office/powerpoint/2010/main" val="22154752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58720" y="533400"/>
            <a:ext cx="13441680" cy="1143000"/>
          </a:xfrm>
        </p:spPr>
        <p:txBody>
          <a:bodyPr/>
          <a:lstStyle/>
          <a:p>
            <a:pPr lvl="0"/>
            <a:r>
              <a:rPr lang="en-US" sz="4500" b="1" u="sng" dirty="0">
                <a:latin typeface="Times New Roman" panose="02020603050405020304" pitchFamily="18" charset="0"/>
                <a:cs typeface="Times New Roman" panose="02020603050405020304" pitchFamily="18" charset="0"/>
              </a:rPr>
              <a:t>User Interfaces</a:t>
            </a:r>
          </a:p>
        </p:txBody>
      </p:sp>
      <p:sp>
        <p:nvSpPr>
          <p:cNvPr id="14" name="TextBox 13">
            <a:extLst>
              <a:ext uri="{FF2B5EF4-FFF2-40B4-BE49-F238E27FC236}">
                <a16:creationId xmlns:a16="http://schemas.microsoft.com/office/drawing/2014/main" id="{6A1CEBBF-575E-1286-F8C3-9BF7DAEB5057}"/>
              </a:ext>
            </a:extLst>
          </p:cNvPr>
          <p:cNvSpPr txBox="1"/>
          <p:nvPr/>
        </p:nvSpPr>
        <p:spPr>
          <a:xfrm>
            <a:off x="1041400" y="8407168"/>
            <a:ext cx="6400800" cy="41549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26: User Interface of Renter Menu</a:t>
            </a:r>
            <a:endParaRPr lang="en-PK"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35003BA-0404-515C-FD17-F6021B766BFB}"/>
              </a:ext>
            </a:extLst>
          </p:cNvPr>
          <p:cNvSpPr txBox="1"/>
          <p:nvPr/>
        </p:nvSpPr>
        <p:spPr>
          <a:xfrm>
            <a:off x="9086907" y="8407168"/>
            <a:ext cx="6400800" cy="41549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27: User Interface of Side Menu</a:t>
            </a:r>
            <a:endParaRPr lang="en-PK" b="1" dirty="0">
              <a:latin typeface="Times New Roman" panose="02020603050405020304" pitchFamily="18" charset="0"/>
              <a:cs typeface="Times New Roman" panose="02020603050405020304" pitchFamily="18" charset="0"/>
            </a:endParaRPr>
          </a:p>
        </p:txBody>
      </p:sp>
      <p:pic>
        <p:nvPicPr>
          <p:cNvPr id="8" name="Picture 7" descr="Graphical user interface, application&#10;&#10;Description automatically generated">
            <a:extLst>
              <a:ext uri="{FF2B5EF4-FFF2-40B4-BE49-F238E27FC236}">
                <a16:creationId xmlns:a16="http://schemas.microsoft.com/office/drawing/2014/main" id="{6A15F583-756B-81AA-D9B7-F20FFB05B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8040" y="2209800"/>
            <a:ext cx="2895360" cy="6050652"/>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BB24A99E-0C60-C7C1-8429-526B288DD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8053" y="2209800"/>
            <a:ext cx="2864947" cy="6050652"/>
          </a:xfrm>
          <a:prstGeom prst="rect">
            <a:avLst/>
          </a:prstGeom>
        </p:spPr>
      </p:pic>
    </p:spTree>
    <p:extLst>
      <p:ext uri="{BB962C8B-B14F-4D97-AF65-F5344CB8AC3E}">
        <p14:creationId xmlns:p14="http://schemas.microsoft.com/office/powerpoint/2010/main" val="2816277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8720" y="533400"/>
            <a:ext cx="13441680" cy="1143000"/>
          </a:xfrm>
        </p:spPr>
        <p:txBody>
          <a:bodyPr/>
          <a:lstStyle/>
          <a:p>
            <a:pPr lvl="0"/>
            <a:r>
              <a:rPr lang="en-US" sz="4500" b="1" u="sng" dirty="0">
                <a:latin typeface="Times New Roman" panose="02020603050405020304" pitchFamily="18" charset="0"/>
                <a:cs typeface="Times New Roman" panose="02020603050405020304" pitchFamily="18" charset="0"/>
              </a:rPr>
              <a:t>User Interfaces</a:t>
            </a: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just">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A375C94-771E-EA19-84A1-69E9B4513BDE}"/>
              </a:ext>
            </a:extLst>
          </p:cNvPr>
          <p:cNvSpPr txBox="1"/>
          <p:nvPr/>
        </p:nvSpPr>
        <p:spPr>
          <a:xfrm>
            <a:off x="1041400" y="8407168"/>
            <a:ext cx="6400800" cy="41549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28: User Interface of Proprietor Main Menu</a:t>
            </a:r>
            <a:endParaRPr lang="en-PK"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A497D3D-AAC6-93C3-0195-D2351B6C893D}"/>
              </a:ext>
            </a:extLst>
          </p:cNvPr>
          <p:cNvSpPr txBox="1"/>
          <p:nvPr/>
        </p:nvSpPr>
        <p:spPr>
          <a:xfrm>
            <a:off x="9071429" y="8384150"/>
            <a:ext cx="6400800" cy="41549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29: User Interface of Renter Main Menu</a:t>
            </a:r>
          </a:p>
        </p:txBody>
      </p:sp>
      <p:pic>
        <p:nvPicPr>
          <p:cNvPr id="9" name="Picture 8" descr="Graphical user interface&#10;&#10;Description automatically generated with medium confidence">
            <a:extLst>
              <a:ext uri="{FF2B5EF4-FFF2-40B4-BE49-F238E27FC236}">
                <a16:creationId xmlns:a16="http://schemas.microsoft.com/office/drawing/2014/main" id="{5BF06F20-ABE9-7C49-2A10-B8FAC0C76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326" y="2129081"/>
            <a:ext cx="2864947" cy="6050652"/>
          </a:xfrm>
          <a:prstGeom prst="rect">
            <a:avLst/>
          </a:prstGeom>
        </p:spPr>
      </p:pic>
      <p:pic>
        <p:nvPicPr>
          <p:cNvPr id="14" name="Picture 13" descr="Graphical user interface&#10;&#10;Description automatically generated with medium confidence">
            <a:extLst>
              <a:ext uri="{FF2B5EF4-FFF2-40B4-BE49-F238E27FC236}">
                <a16:creationId xmlns:a16="http://schemas.microsoft.com/office/drawing/2014/main" id="{0CFE70DC-C948-BCC1-A928-76C921B59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9355" y="2178948"/>
            <a:ext cx="2864947" cy="6050652"/>
          </a:xfrm>
          <a:prstGeom prst="rect">
            <a:avLst/>
          </a:prstGeom>
        </p:spPr>
      </p:pic>
    </p:spTree>
    <p:extLst>
      <p:ext uri="{BB962C8B-B14F-4D97-AF65-F5344CB8AC3E}">
        <p14:creationId xmlns:p14="http://schemas.microsoft.com/office/powerpoint/2010/main" val="33783329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8720" y="533400"/>
            <a:ext cx="13441680" cy="1143000"/>
          </a:xfrm>
        </p:spPr>
        <p:txBody>
          <a:bodyPr/>
          <a:lstStyle/>
          <a:p>
            <a:pPr lvl="0"/>
            <a:r>
              <a:rPr lang="en-US" sz="4500" b="1" u="sng" dirty="0">
                <a:latin typeface="Times New Roman" panose="02020603050405020304" pitchFamily="18" charset="0"/>
                <a:cs typeface="Times New Roman" panose="02020603050405020304" pitchFamily="18" charset="0"/>
              </a:rPr>
              <a:t>User Interfaces</a:t>
            </a: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just">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A375C94-771E-EA19-84A1-69E9B4513BDE}"/>
              </a:ext>
            </a:extLst>
          </p:cNvPr>
          <p:cNvSpPr txBox="1"/>
          <p:nvPr/>
        </p:nvSpPr>
        <p:spPr>
          <a:xfrm>
            <a:off x="1041400" y="8407168"/>
            <a:ext cx="6400800" cy="41549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30: User Interface of Renter Complaint Menu </a:t>
            </a:r>
            <a:endParaRPr lang="en-PK"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A497D3D-AAC6-93C3-0195-D2351B6C893D}"/>
              </a:ext>
            </a:extLst>
          </p:cNvPr>
          <p:cNvSpPr txBox="1"/>
          <p:nvPr/>
        </p:nvSpPr>
        <p:spPr>
          <a:xfrm>
            <a:off x="9071429" y="8384150"/>
            <a:ext cx="6400800" cy="41549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31: User Interface of FAQ Menu</a:t>
            </a:r>
            <a:endParaRPr lang="en-PK" b="1" dirty="0">
              <a:latin typeface="Times New Roman" panose="02020603050405020304" pitchFamily="18" charset="0"/>
              <a:cs typeface="Times New Roman" panose="02020603050405020304" pitchFamily="18" charset="0"/>
            </a:endParaRPr>
          </a:p>
        </p:txBody>
      </p:sp>
      <p:pic>
        <p:nvPicPr>
          <p:cNvPr id="13" name="Picture 12" descr="Graphical user interface, text, application, chat or text message&#10;&#10;Description automatically generated">
            <a:extLst>
              <a:ext uri="{FF2B5EF4-FFF2-40B4-BE49-F238E27FC236}">
                <a16:creationId xmlns:a16="http://schemas.microsoft.com/office/drawing/2014/main" id="{A46929B0-5DD0-4BC9-A092-A95C7023C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4253" y="2119788"/>
            <a:ext cx="2864947" cy="6050652"/>
          </a:xfrm>
          <a:prstGeom prst="rect">
            <a:avLst/>
          </a:prstGeom>
        </p:spPr>
      </p:pic>
      <p:pic>
        <p:nvPicPr>
          <p:cNvPr id="16" name="Picture 15" descr="Graphical user interface, text, application, chat or text message&#10;&#10;Description automatically generated">
            <a:extLst>
              <a:ext uri="{FF2B5EF4-FFF2-40B4-BE49-F238E27FC236}">
                <a16:creationId xmlns:a16="http://schemas.microsoft.com/office/drawing/2014/main" id="{9023A280-0091-B983-9F38-299BDA655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0" y="2164080"/>
            <a:ext cx="2864947" cy="6050652"/>
          </a:xfrm>
          <a:prstGeom prst="rect">
            <a:avLst/>
          </a:prstGeom>
        </p:spPr>
      </p:pic>
    </p:spTree>
    <p:extLst>
      <p:ext uri="{BB962C8B-B14F-4D97-AF65-F5344CB8AC3E}">
        <p14:creationId xmlns:p14="http://schemas.microsoft.com/office/powerpoint/2010/main" val="1837657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8720" y="533400"/>
            <a:ext cx="13441680" cy="1143000"/>
          </a:xfrm>
        </p:spPr>
        <p:txBody>
          <a:bodyPr/>
          <a:lstStyle/>
          <a:p>
            <a:pPr lvl="0"/>
            <a:r>
              <a:rPr lang="en-US" sz="4500" b="1" u="sng" dirty="0">
                <a:latin typeface="Times New Roman" panose="02020603050405020304" pitchFamily="18" charset="0"/>
                <a:cs typeface="Times New Roman" panose="02020603050405020304" pitchFamily="18" charset="0"/>
              </a:rPr>
              <a:t>User Interfaces</a:t>
            </a: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just">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A375C94-771E-EA19-84A1-69E9B4513BDE}"/>
              </a:ext>
            </a:extLst>
          </p:cNvPr>
          <p:cNvSpPr txBox="1"/>
          <p:nvPr/>
        </p:nvSpPr>
        <p:spPr>
          <a:xfrm>
            <a:off x="1041400" y="8407168"/>
            <a:ext cx="6400800" cy="41549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32: User Interface of Complaint List</a:t>
            </a:r>
            <a:endParaRPr lang="en-PK"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A497D3D-AAC6-93C3-0195-D2351B6C893D}"/>
              </a:ext>
            </a:extLst>
          </p:cNvPr>
          <p:cNvSpPr txBox="1"/>
          <p:nvPr/>
        </p:nvSpPr>
        <p:spPr>
          <a:xfrm>
            <a:off x="9071429" y="8384150"/>
            <a:ext cx="6400800" cy="41549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33: User Interface of Complaint Status</a:t>
            </a:r>
            <a:endParaRPr lang="en-PK" b="1" dirty="0">
              <a:latin typeface="Times New Roman" panose="02020603050405020304" pitchFamily="18" charset="0"/>
              <a:cs typeface="Times New Roman" panose="02020603050405020304" pitchFamily="18" charset="0"/>
            </a:endParaRPr>
          </a:p>
        </p:txBody>
      </p:sp>
      <p:pic>
        <p:nvPicPr>
          <p:cNvPr id="8" name="Picture 7" descr="Graphical user interface, text, application, chat or text message&#10;&#10;Description automatically generated">
            <a:extLst>
              <a:ext uri="{FF2B5EF4-FFF2-40B4-BE49-F238E27FC236}">
                <a16:creationId xmlns:a16="http://schemas.microsoft.com/office/drawing/2014/main" id="{655FA58F-272C-8C3D-E5DF-C600EA6F5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2188241"/>
            <a:ext cx="2864947" cy="6050652"/>
          </a:xfrm>
          <a:prstGeom prst="rect">
            <a:avLst/>
          </a:prstGeom>
        </p:spPr>
      </p:pic>
      <p:pic>
        <p:nvPicPr>
          <p:cNvPr id="11" name="Picture 10" descr="Text&#10;&#10;Description automatically generated">
            <a:extLst>
              <a:ext uri="{FF2B5EF4-FFF2-40B4-BE49-F238E27FC236}">
                <a16:creationId xmlns:a16="http://schemas.microsoft.com/office/drawing/2014/main" id="{558009A1-68B6-2876-8C82-DC4DA2506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9800" y="2102748"/>
            <a:ext cx="2864947" cy="6050652"/>
          </a:xfrm>
          <a:prstGeom prst="rect">
            <a:avLst/>
          </a:prstGeom>
        </p:spPr>
      </p:pic>
    </p:spTree>
    <p:extLst>
      <p:ext uri="{BB962C8B-B14F-4D97-AF65-F5344CB8AC3E}">
        <p14:creationId xmlns:p14="http://schemas.microsoft.com/office/powerpoint/2010/main" val="1390448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0881360" cy="1143000"/>
          </a:xfrm>
        </p:spPr>
        <p:txBody>
          <a:bodyPr/>
          <a:lstStyle/>
          <a:p>
            <a:r>
              <a:rPr lang="en-US" sz="4500" b="1" u="sng" dirty="0">
                <a:latin typeface="Times New Roman" panose="02020603050405020304" pitchFamily="18" charset="0"/>
                <a:cs typeface="Times New Roman" panose="02020603050405020304" pitchFamily="18" charset="0"/>
              </a:rPr>
              <a:t>Introduction</a:t>
            </a:r>
            <a:br>
              <a:rPr lang="en-US" sz="4500" b="1" u="sng" dirty="0">
                <a:latin typeface="Times New Roman" panose="02020603050405020304" pitchFamily="18" charset="0"/>
                <a:cs typeface="Times New Roman" panose="02020603050405020304" pitchFamily="18" charset="0"/>
              </a:rPr>
            </a:br>
            <a:br>
              <a:rPr lang="en-US" sz="7500" b="1" dirty="0"/>
            </a:br>
            <a:endParaRPr lang="en-US" sz="3200" b="1" dirty="0"/>
          </a:p>
        </p:txBody>
      </p:sp>
      <p:sp>
        <p:nvSpPr>
          <p:cNvPr id="3" name="Content Placeholder 2"/>
          <p:cNvSpPr txBox="1">
            <a:spLocks/>
          </p:cNvSpPr>
          <p:nvPr/>
        </p:nvSpPr>
        <p:spPr>
          <a:xfrm>
            <a:off x="355600" y="2129081"/>
            <a:ext cx="15544800" cy="67101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91866" indent="-391866" algn="just">
              <a:buFont typeface="Arial" pitchFamily="34" charset="0"/>
              <a:buChar char="•"/>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91866" indent="-391866" algn="just">
              <a:buFont typeface="Arial" pitchFamily="34" charset="0"/>
              <a:buChar char="•"/>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91866" indent="-391866" algn="just">
              <a:buFont typeface="Arial"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Recognizing the facial features of person based on their audio notes by a human being who don’t actually know the person make no sense in real life.</a:t>
            </a:r>
          </a:p>
          <a:p>
            <a:pPr algn="just"/>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91866" indent="-391866" algn="just">
              <a:buFont typeface="Arial"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There is no way to do so But Artificial Intelligence has made it possible to do so.</a:t>
            </a:r>
          </a:p>
          <a:p>
            <a:pPr algn="just"/>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91866" indent="-391866" algn="just">
              <a:buFont typeface="Arial"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 Machine learning and deep learning  can be trained on  data of all type of people with some mathematical perspectives of voice that uses clustering algorithms and categorize the people in different domains.</a:t>
            </a:r>
          </a:p>
          <a:p>
            <a:pPr algn="just"/>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91866" indent="-391866" algn="just">
              <a:buFont typeface="Arial"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 image will not be 100% real but it gives a lot of  insights of data which can help us to identify the person.</a:t>
            </a:r>
          </a:p>
          <a:p>
            <a:pPr marL="391866" indent="-391866" algn="just">
              <a:buFont typeface="Arial" pitchFamily="34" charset="0"/>
              <a:buChar char="•"/>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 </a:t>
            </a:r>
          </a:p>
          <a:p>
            <a:pPr algn="just"/>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793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8720" y="533400"/>
            <a:ext cx="13441680" cy="1143000"/>
          </a:xfrm>
        </p:spPr>
        <p:txBody>
          <a:bodyPr/>
          <a:lstStyle/>
          <a:p>
            <a:pPr lvl="0"/>
            <a:r>
              <a:rPr lang="en-US" sz="4500" b="1" u="sng" dirty="0">
                <a:latin typeface="Times New Roman" panose="02020603050405020304" pitchFamily="18" charset="0"/>
                <a:cs typeface="Times New Roman" panose="02020603050405020304" pitchFamily="18" charset="0"/>
              </a:rPr>
              <a:t>User Interfaces</a:t>
            </a: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just">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A375C94-771E-EA19-84A1-69E9B4513BDE}"/>
              </a:ext>
            </a:extLst>
          </p:cNvPr>
          <p:cNvSpPr txBox="1"/>
          <p:nvPr/>
        </p:nvSpPr>
        <p:spPr>
          <a:xfrm>
            <a:off x="1041400" y="8407168"/>
            <a:ext cx="6400800" cy="41549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34: User Interface of Live Chat</a:t>
            </a:r>
            <a:endParaRPr lang="en-PK"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A497D3D-AAC6-93C3-0195-D2351B6C893D}"/>
              </a:ext>
            </a:extLst>
          </p:cNvPr>
          <p:cNvSpPr txBox="1"/>
          <p:nvPr/>
        </p:nvSpPr>
        <p:spPr>
          <a:xfrm>
            <a:off x="9071429" y="8384150"/>
            <a:ext cx="6400800" cy="41549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35: User Interface of Chat Bot</a:t>
            </a:r>
            <a:endParaRPr lang="en-PK" b="1" dirty="0">
              <a:latin typeface="Times New Roman" panose="02020603050405020304" pitchFamily="18" charset="0"/>
              <a:cs typeface="Times New Roman" panose="02020603050405020304" pitchFamily="18" charset="0"/>
            </a:endParaRPr>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97000E8D-322A-47DC-81E5-E7CA40960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5400" y="2160756"/>
            <a:ext cx="2864947" cy="6050652"/>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79B5FD1-E0DE-8145-BD1A-459D65FD3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1853" y="2178948"/>
            <a:ext cx="2864947" cy="6050652"/>
          </a:xfrm>
          <a:prstGeom prst="rect">
            <a:avLst/>
          </a:prstGeom>
        </p:spPr>
      </p:pic>
    </p:spTree>
    <p:extLst>
      <p:ext uri="{BB962C8B-B14F-4D97-AF65-F5344CB8AC3E}">
        <p14:creationId xmlns:p14="http://schemas.microsoft.com/office/powerpoint/2010/main" val="30952500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8720" y="533400"/>
            <a:ext cx="13441680" cy="1143000"/>
          </a:xfrm>
        </p:spPr>
        <p:txBody>
          <a:bodyPr/>
          <a:lstStyle/>
          <a:p>
            <a:pPr lvl="0"/>
            <a:r>
              <a:rPr lang="en-US" sz="4500" b="1" u="sng" dirty="0">
                <a:latin typeface="Times New Roman" panose="02020603050405020304" pitchFamily="18" charset="0"/>
                <a:cs typeface="Times New Roman" panose="02020603050405020304" pitchFamily="18" charset="0"/>
              </a:rPr>
              <a:t>User Interfaces</a:t>
            </a:r>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just">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A375C94-771E-EA19-84A1-69E9B4513BDE}"/>
              </a:ext>
            </a:extLst>
          </p:cNvPr>
          <p:cNvSpPr txBox="1"/>
          <p:nvPr/>
        </p:nvSpPr>
        <p:spPr>
          <a:xfrm>
            <a:off x="1041400" y="8329136"/>
            <a:ext cx="6400800" cy="738664"/>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36: User Interface of Add Property Menu (Proprietor)</a:t>
            </a:r>
            <a:endParaRPr lang="en-PK"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A497D3D-AAC6-93C3-0195-D2351B6C893D}"/>
              </a:ext>
            </a:extLst>
          </p:cNvPr>
          <p:cNvSpPr txBox="1"/>
          <p:nvPr/>
        </p:nvSpPr>
        <p:spPr>
          <a:xfrm>
            <a:off x="9071429" y="8305800"/>
            <a:ext cx="6400800" cy="738664"/>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37: User Interface of Add Property Menu (Renter)</a:t>
            </a:r>
            <a:endParaRPr lang="en-PK" b="1" dirty="0">
              <a:latin typeface="Times New Roman" panose="02020603050405020304" pitchFamily="18" charset="0"/>
              <a:cs typeface="Times New Roman" panose="02020603050405020304" pitchFamily="18" charset="0"/>
            </a:endParaRPr>
          </a:p>
        </p:txBody>
      </p:sp>
      <p:pic>
        <p:nvPicPr>
          <p:cNvPr id="7" name="Picture 6" descr="Graphical user interface, text, application&#10;&#10;Description automatically generated">
            <a:extLst>
              <a:ext uri="{FF2B5EF4-FFF2-40B4-BE49-F238E27FC236}">
                <a16:creationId xmlns:a16="http://schemas.microsoft.com/office/drawing/2014/main" id="{10E6C203-1435-74AE-FF19-94AD07EEA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9453" y="2095627"/>
            <a:ext cx="2864947" cy="6050652"/>
          </a:xfrm>
          <a:prstGeom prst="rect">
            <a:avLst/>
          </a:prstGeom>
        </p:spPr>
      </p:pic>
      <p:pic>
        <p:nvPicPr>
          <p:cNvPr id="8" name="Picture 7" descr="Graphical user interface, text, application, chat or text message&#10;&#10;Description automatically generated">
            <a:extLst>
              <a:ext uri="{FF2B5EF4-FFF2-40B4-BE49-F238E27FC236}">
                <a16:creationId xmlns:a16="http://schemas.microsoft.com/office/drawing/2014/main" id="{343A0F32-C760-173D-BB40-B5252ED4C4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9853" y="2154014"/>
            <a:ext cx="2864947" cy="6050652"/>
          </a:xfrm>
          <a:prstGeom prst="rect">
            <a:avLst/>
          </a:prstGeom>
        </p:spPr>
      </p:pic>
    </p:spTree>
    <p:extLst>
      <p:ext uri="{BB962C8B-B14F-4D97-AF65-F5344CB8AC3E}">
        <p14:creationId xmlns:p14="http://schemas.microsoft.com/office/powerpoint/2010/main" val="2606398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Conclusion</a:t>
            </a:r>
            <a:br>
              <a:rPr lang="en-US" sz="4500" b="1" u="sng" dirty="0">
                <a:latin typeface="Times New Roman" panose="02020603050405020304" pitchFamily="18" charset="0"/>
                <a:cs typeface="Times New Roman" panose="02020603050405020304" pitchFamily="18" charset="0"/>
              </a:rPr>
            </a:br>
            <a:br>
              <a:rPr lang="en-US" sz="4500" b="1" u="sng" dirty="0">
                <a:latin typeface="Times New Roman" panose="02020603050405020304" pitchFamily="18" charset="0"/>
                <a:cs typeface="Times New Roman" panose="02020603050405020304" pitchFamily="18" charset="0"/>
              </a:rPr>
            </a:br>
            <a:br>
              <a:rPr lang="en-US" b="1" dirty="0"/>
            </a:br>
            <a:br>
              <a:rPr lang="en-US" sz="7500" b="1" dirty="0"/>
            </a:br>
            <a:endParaRPr lang="en-US" sz="3200" b="1" dirty="0"/>
          </a:p>
        </p:txBody>
      </p:sp>
      <p:sp>
        <p:nvSpPr>
          <p:cNvPr id="3" name="Content Placeholder 2"/>
          <p:cNvSpPr txBox="1">
            <a:spLocks/>
          </p:cNvSpPr>
          <p:nvPr/>
        </p:nvSpPr>
        <p:spPr>
          <a:xfrm>
            <a:off x="355600" y="2129081"/>
            <a:ext cx="156972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en-US" sz="2800" b="1" dirty="0">
                <a:solidFill>
                  <a:schemeClr val="tx1"/>
                </a:solidFill>
                <a:latin typeface="Times New Roman" panose="02020603050405020304" pitchFamily="18" charset="0"/>
                <a:cs typeface="Times New Roman" panose="02020603050405020304" pitchFamily="18" charset="0"/>
              </a:rPr>
              <a:t>In this presentation:</a:t>
            </a:r>
          </a:p>
          <a:p>
            <a:pPr marL="457200" indent="-457200" algn="l">
              <a:lnSpc>
                <a:spcPct val="150000"/>
              </a:lnSpc>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 scope of the project is stated with modules of the system described in detail.</a:t>
            </a:r>
          </a:p>
          <a:p>
            <a:pPr marL="457200" indent="-457200" algn="l">
              <a:lnSpc>
                <a:spcPct val="150000"/>
              </a:lnSpc>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 Architecture style used is also explained with diagram.</a:t>
            </a:r>
          </a:p>
          <a:p>
            <a:pPr marL="457200" indent="-457200" algn="l">
              <a:lnSpc>
                <a:spcPct val="150000"/>
              </a:lnSpc>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 Data Design of the System is explained.</a:t>
            </a:r>
          </a:p>
          <a:p>
            <a:pPr marL="457200" indent="-457200" algn="l">
              <a:lnSpc>
                <a:spcPct val="150000"/>
              </a:lnSpc>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 Activity Diagrams of use cases are described.</a:t>
            </a:r>
          </a:p>
          <a:p>
            <a:pPr marL="457200" indent="-457200" algn="l">
              <a:lnSpc>
                <a:spcPct val="150000"/>
              </a:lnSpc>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 Class diagram of the system is provided using which sequence diagrams of use cases are created.</a:t>
            </a:r>
          </a:p>
          <a:p>
            <a:pPr marL="457200" indent="-457200" algn="l">
              <a:lnSpc>
                <a:spcPct val="150000"/>
              </a:lnSpc>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Entity Relation Diagram is presented.</a:t>
            </a:r>
          </a:p>
          <a:p>
            <a:pPr marL="457200" indent="-457200" algn="l">
              <a:lnSpc>
                <a:spcPct val="150000"/>
              </a:lnSpc>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 Data Design of the System is explained alphabetically.</a:t>
            </a:r>
          </a:p>
          <a:p>
            <a:pPr marL="457200" indent="-457200" algn="l">
              <a:lnSpc>
                <a:spcPct val="150000"/>
              </a:lnSpc>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 Algorithm and implantation pseudo codes are described in detail.</a:t>
            </a:r>
          </a:p>
          <a:p>
            <a:pPr marL="457200" indent="-457200" algn="l">
              <a:lnSpc>
                <a:spcPct val="150000"/>
              </a:lnSpc>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Human Computer design and all the elements of UI are shown in the form of mockups.</a:t>
            </a:r>
          </a:p>
          <a:p>
            <a:pPr marL="457200" indent="-457200" algn="l">
              <a:buFont typeface="Arial" panose="020B0604020202020204" pitchFamily="34" charset="0"/>
              <a:buChar char="•"/>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04258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References</a:t>
            </a:r>
          </a:p>
        </p:txBody>
      </p:sp>
      <p:sp>
        <p:nvSpPr>
          <p:cNvPr id="3" name="Content Placeholder 2"/>
          <p:cNvSpPr txBox="1">
            <a:spLocks/>
          </p:cNvSpPr>
          <p:nvPr/>
        </p:nvSpPr>
        <p:spPr>
          <a:xfrm>
            <a:off x="355600" y="2129081"/>
            <a:ext cx="156972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en-US" sz="2800" b="1" dirty="0">
                <a:solidFill>
                  <a:schemeClr val="tx1"/>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Renting problems. (2020, September 11). Housing Advice NI. https://www.housingadviceni.org/advice-young-people/renting-problems</a:t>
            </a:r>
          </a:p>
          <a:p>
            <a:pPr algn="just"/>
            <a:endParaRPr lang="en-US" sz="2800" dirty="0">
              <a:solidFill>
                <a:schemeClr val="tx1"/>
              </a:solidFill>
              <a:latin typeface="Times New Roman" panose="02020603050405020304" pitchFamily="18" charset="0"/>
              <a:cs typeface="Times New Roman" panose="02020603050405020304" pitchFamily="18" charset="0"/>
            </a:endParaRPr>
          </a:p>
          <a:p>
            <a:pPr algn="just"/>
            <a:endParaRPr lang="en-US" sz="2800" dirty="0">
              <a:solidFill>
                <a:schemeClr val="tx1"/>
              </a:solidFill>
              <a:latin typeface="Times New Roman" panose="02020603050405020304" pitchFamily="18" charset="0"/>
              <a:cs typeface="Times New Roman" panose="02020603050405020304" pitchFamily="18" charset="0"/>
            </a:endParaRPr>
          </a:p>
          <a:p>
            <a:pPr algn="just"/>
            <a:endParaRPr lang="en-US" sz="2800" dirty="0">
              <a:solidFill>
                <a:schemeClr val="tx1"/>
              </a:solidFill>
              <a:latin typeface="Times New Roman" panose="02020603050405020304" pitchFamily="18" charset="0"/>
              <a:cs typeface="Times New Roman" panose="02020603050405020304" pitchFamily="18" charset="0"/>
            </a:endParaRPr>
          </a:p>
          <a:p>
            <a:pPr algn="just"/>
            <a:r>
              <a:rPr lang="en-US" sz="2800" dirty="0">
                <a:solidFill>
                  <a:schemeClr val="tx1"/>
                </a:solidFill>
                <a:latin typeface="Times New Roman" panose="02020603050405020304" pitchFamily="18" charset="0"/>
                <a:cs typeface="Times New Roman" panose="02020603050405020304" pitchFamily="18" charset="0"/>
              </a:rPr>
              <a:t>•	Complete this 10-item checklist before Tenant move in. (2013, October 22). The Balance Small Business. https://www.thebalancesmb.com/landlord-actions-before-move-in-2125027</a:t>
            </a:r>
          </a:p>
        </p:txBody>
      </p:sp>
    </p:spTree>
    <p:extLst>
      <p:ext uri="{BB962C8B-B14F-4D97-AF65-F5344CB8AC3E}">
        <p14:creationId xmlns:p14="http://schemas.microsoft.com/office/powerpoint/2010/main" val="477718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pPr lvl="0"/>
            <a:r>
              <a:rPr lang="en-US" sz="4500" b="1" u="sng" dirty="0" err="1">
                <a:latin typeface="Times New Roman" panose="02020603050405020304" pitchFamily="18" charset="0"/>
                <a:cs typeface="Times New Roman" panose="02020603050405020304" pitchFamily="18" charset="0"/>
              </a:rPr>
              <a:t>Plagarism</a:t>
            </a:r>
            <a:r>
              <a:rPr lang="en-US" sz="4500" b="1" u="sng" dirty="0">
                <a:latin typeface="Times New Roman" panose="02020603050405020304" pitchFamily="18" charset="0"/>
                <a:cs typeface="Times New Roman" panose="02020603050405020304" pitchFamily="18" charset="0"/>
              </a:rPr>
              <a:t> Report</a:t>
            </a:r>
          </a:p>
        </p:txBody>
      </p:sp>
      <p:sp>
        <p:nvSpPr>
          <p:cNvPr id="3" name="Content Placeholder 2"/>
          <p:cNvSpPr txBox="1">
            <a:spLocks/>
          </p:cNvSpPr>
          <p:nvPr/>
        </p:nvSpPr>
        <p:spPr>
          <a:xfrm>
            <a:off x="355600" y="2129081"/>
            <a:ext cx="156972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just">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2640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2586" y="381000"/>
            <a:ext cx="12374880" cy="1143000"/>
          </a:xfrm>
        </p:spPr>
        <p:txBody>
          <a:bodyPr/>
          <a:lstStyle/>
          <a:p>
            <a:pPr lvl="0"/>
            <a:r>
              <a:rPr lang="en-US" sz="4800" b="1" dirty="0"/>
              <a:t>Questions and Answers</a:t>
            </a:r>
            <a:endParaRPr lang="en-US" sz="4500" b="1" u="sng" dirty="0">
              <a:latin typeface="Times New Roman" panose="02020603050405020304" pitchFamily="18" charset="0"/>
              <a:cs typeface="Times New Roman" panose="02020603050405020304" pitchFamily="18" charset="0"/>
            </a:endParaRPr>
          </a:p>
        </p:txBody>
      </p:sp>
      <p:pic>
        <p:nvPicPr>
          <p:cNvPr id="6" name="Picture 5" descr="question-graphic.jpg">
            <a:extLst>
              <a:ext uri="{FF2B5EF4-FFF2-40B4-BE49-F238E27FC236}">
                <a16:creationId xmlns:a16="http://schemas.microsoft.com/office/drawing/2014/main" id="{A52A7DE4-6820-45A2-A691-D63DC6BCB2C7}"/>
              </a:ext>
            </a:extLst>
          </p:cNvPr>
          <p:cNvPicPr>
            <a:picLocks noChangeAspect="1"/>
          </p:cNvPicPr>
          <p:nvPr/>
        </p:nvPicPr>
        <p:blipFill>
          <a:blip r:embed="rId2"/>
          <a:stretch>
            <a:fillRect/>
          </a:stretch>
        </p:blipFill>
        <p:spPr>
          <a:xfrm>
            <a:off x="3211976" y="2438400"/>
            <a:ext cx="10820400" cy="564538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27166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Tools and Technologies</a:t>
            </a:r>
            <a:br>
              <a:rPr lang="en-US" b="1" u="sng" dirty="0"/>
            </a:br>
            <a:br>
              <a:rPr lang="en-US" b="1" dirty="0"/>
            </a:br>
            <a:br>
              <a:rPr lang="en-US" b="1" dirty="0"/>
            </a:br>
            <a:br>
              <a:rPr lang="en-US" sz="7500" b="1" dirty="0"/>
            </a:br>
            <a:endParaRPr lang="en-US" sz="3200" b="1" dirty="0"/>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just">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The tools and technologies that will be used in the project are provided in the table below</a:t>
            </a:r>
          </a:p>
          <a:p>
            <a:pPr marL="457200" indent="-457200" algn="just">
              <a:buFont typeface="Arial" panose="020B0604020202020204" pitchFamily="34" charset="0"/>
              <a:buChar char="•"/>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4" name="table">
            <a:extLst>
              <a:ext uri="{FF2B5EF4-FFF2-40B4-BE49-F238E27FC236}">
                <a16:creationId xmlns:a16="http://schemas.microsoft.com/office/drawing/2014/main" id="{9FAF8E8D-BC3F-03DF-7001-F54BE2788E8A}"/>
              </a:ext>
            </a:extLst>
          </p:cNvPr>
          <p:cNvPicPr>
            <a:picLocks noChangeAspect="1"/>
          </p:cNvPicPr>
          <p:nvPr/>
        </p:nvPicPr>
        <p:blipFill>
          <a:blip r:embed="rId2"/>
          <a:stretch>
            <a:fillRect/>
          </a:stretch>
        </p:blipFill>
        <p:spPr>
          <a:xfrm>
            <a:off x="2032000" y="2743200"/>
            <a:ext cx="11815114" cy="6315632"/>
          </a:xfrm>
          <a:prstGeom prst="rect">
            <a:avLst/>
          </a:prstGeom>
        </p:spPr>
      </p:pic>
    </p:spTree>
    <p:extLst>
      <p:ext uri="{BB962C8B-B14F-4D97-AF65-F5344CB8AC3E}">
        <p14:creationId xmlns:p14="http://schemas.microsoft.com/office/powerpoint/2010/main" val="1996914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Scope</a:t>
            </a:r>
            <a:br>
              <a:rPr lang="en-US" b="1" dirty="0"/>
            </a:br>
            <a:br>
              <a:rPr lang="en-US" sz="7500" b="1" dirty="0"/>
            </a:br>
            <a:endParaRPr lang="en-US" sz="3200" b="1" dirty="0"/>
          </a:p>
        </p:txBody>
      </p:sp>
      <p:sp>
        <p:nvSpPr>
          <p:cNvPr id="3" name="Content Placeholder 2"/>
          <p:cNvSpPr txBox="1">
            <a:spLocks/>
          </p:cNvSpPr>
          <p:nvPr/>
        </p:nvSpPr>
        <p:spPr>
          <a:xfrm>
            <a:off x="355600" y="2129081"/>
            <a:ext cx="15544800" cy="67101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 application will be designed to provide coordination among the User and Security Person. </a:t>
            </a:r>
          </a:p>
          <a:p>
            <a:pPr algn="just"/>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91866" indent="-391866" algn="just">
              <a:buFont typeface="Arial" pitchFamily="34" charset="0"/>
              <a:buChar char="•"/>
            </a:pP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Profile Management: </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 users will have to register and then sign into the system to use it. His record will be saved against his ID.</a:t>
            </a:r>
          </a:p>
          <a:p>
            <a:pPr marL="391866" indent="-391866" algn="just">
              <a:buFont typeface="Arial" pitchFamily="34" charset="0"/>
              <a:buChar char="•"/>
            </a:pPr>
            <a:endParaRPr lang="en-US" sz="6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91866" indent="-391866" algn="just">
              <a:buFont typeface="Arial" pitchFamily="34" charset="0"/>
              <a:buChar char="•"/>
            </a:pP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Chat bot: </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There is an intelligent chatbot that will help the user to get started with the application and will guide about usage.</a:t>
            </a:r>
          </a:p>
          <a:p>
            <a:pPr marL="391866" indent="-391866" algn="just">
              <a:buFont typeface="Arial" pitchFamily="34" charset="0"/>
              <a:buChar char="•"/>
            </a:pPr>
            <a:endParaRPr lang="en-US" sz="6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91866" indent="-391866" algn="just">
              <a:buFont typeface="Arial" pitchFamily="34" charset="0"/>
              <a:buChar char="•"/>
            </a:pP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Post-Voice record Management: </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 user can record voice, add previously existing voice , update it and delete it. It will be analyzed by the ML model.</a:t>
            </a:r>
          </a:p>
          <a:p>
            <a:pPr marL="391866" indent="-391866" algn="just">
              <a:buFont typeface="Arial" pitchFamily="34" charset="0"/>
              <a:buChar char="•"/>
            </a:pPr>
            <a:endParaRPr lang="en-US" sz="6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91866" indent="-391866" algn="just">
              <a:buFont typeface="Arial" pitchFamily="34" charset="0"/>
              <a:buChar char="•"/>
            </a:pP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Vector to Vector Model: </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 voice is the extracted and converted to the vector model with the help of machine learning and AI.</a:t>
            </a:r>
          </a:p>
          <a:p>
            <a:pPr marL="391866" indent="-391866" algn="just">
              <a:buFont typeface="Arial" pitchFamily="34" charset="0"/>
              <a:buChar char="•"/>
            </a:pPr>
            <a:endParaRPr lang="en-US" sz="6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91866" indent="-391866" algn="just">
              <a:buFont typeface="Arial" pitchFamily="34" charset="0"/>
              <a:buChar char="•"/>
            </a:pP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Vector Model to Vector-Image Model: </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 generated vector model is taken as input for this module and It is converted to image form using the power of AI.</a:t>
            </a:r>
          </a:p>
          <a:p>
            <a:pPr marL="391866" indent="-391866" algn="just">
              <a:buFont typeface="Arial" pitchFamily="34" charset="0"/>
              <a:buChar char="•"/>
            </a:pPr>
            <a:endParaRPr lang="en-US" sz="6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91866" indent="-391866" algn="just">
              <a:buFont typeface="Arial" pitchFamily="34" charset="0"/>
              <a:buChar char="•"/>
            </a:pP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Help and Support: </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User’s queries will be resolved through an AI bot and If it is unable to resolve query then user will have option to live chat with the support team.</a:t>
            </a:r>
          </a:p>
          <a:p>
            <a:pPr algn="just"/>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9952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Scope</a:t>
            </a:r>
            <a:br>
              <a:rPr lang="en-US" b="1" dirty="0"/>
            </a:br>
            <a:br>
              <a:rPr lang="en-US" sz="7500" b="1" dirty="0"/>
            </a:br>
            <a:endParaRPr lang="en-US" sz="3200" b="1" dirty="0"/>
          </a:p>
        </p:txBody>
      </p:sp>
      <p:sp>
        <p:nvSpPr>
          <p:cNvPr id="3" name="Content Placeholder 2"/>
          <p:cNvSpPr txBox="1">
            <a:spLocks/>
          </p:cNvSpPr>
          <p:nvPr/>
        </p:nvSpPr>
        <p:spPr>
          <a:xfrm>
            <a:off x="355600" y="2129081"/>
            <a:ext cx="15544800" cy="67101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91866" indent="-391866" algn="just">
              <a:buFont typeface="Arial" pitchFamily="34" charset="0"/>
              <a:buChar char="•"/>
            </a:pP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Review</a:t>
            </a:r>
            <a:r>
              <a:rPr lang="en-US" sz="32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Module:</a:t>
            </a:r>
            <a:r>
              <a:rPr lang="en-US" sz="32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rPr>
              <a:t>As the project is R &amp; D based therefore it is not 100% possible for the system to detect the correct insights. Therefore, the system will prompt the user to give his feedback and it will improve itself according to the reviews given by users.</a:t>
            </a:r>
            <a:endParaRPr lang="en-US" sz="6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91866" indent="-391866" algn="just">
              <a:buFont typeface="Arial" pitchFamily="34" charset="0"/>
              <a:buChar char="•"/>
            </a:pPr>
            <a:endParaRPr lang="en-US" sz="6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91866" indent="-391866" algn="just">
              <a:buFont typeface="Arial" pitchFamily="34" charset="0"/>
              <a:buChar char="•"/>
            </a:pPr>
            <a:r>
              <a:rPr lang="en-US" sz="2400" b="1" dirty="0">
                <a:solidFill>
                  <a:srgbClr val="000000"/>
                </a:solidFill>
                <a:effectLst/>
                <a:latin typeface="Times New Roman" panose="02020603050405020304" pitchFamily="18" charset="0"/>
                <a:ea typeface="Times New Roman" panose="02020603050405020304" pitchFamily="18" charset="0"/>
              </a:rPr>
              <a:t>Insights Module:</a:t>
            </a:r>
            <a:r>
              <a:rPr lang="en-US" sz="2400" dirty="0">
                <a:solidFill>
                  <a:srgbClr val="000000"/>
                </a:solidFill>
                <a:effectLst/>
                <a:latin typeface="Times New Roman" panose="02020603050405020304" pitchFamily="18" charset="0"/>
                <a:ea typeface="Times New Roman" panose="02020603050405020304" pitchFamily="18" charset="0"/>
              </a:rPr>
              <a:t> It Opens a page to the insights that are obtained by the voice notes including predicted age, race, nose type, facial features details, etc.</a:t>
            </a:r>
            <a:endParaRPr lang="en-US" sz="2400" dirty="0">
              <a:effectLst/>
              <a:latin typeface="Times New Roman" panose="02020603050405020304" pitchFamily="18" charset="0"/>
              <a:ea typeface="Times New Roman" panose="02020603050405020304" pitchFamily="18" charset="0"/>
            </a:endParaRPr>
          </a:p>
          <a:p>
            <a:pPr algn="just"/>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8511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7320" y="304800"/>
            <a:ext cx="12374880" cy="1143000"/>
          </a:xfrm>
        </p:spPr>
        <p:txBody>
          <a:bodyPr/>
          <a:lstStyle/>
          <a:p>
            <a:r>
              <a:rPr lang="en-US" sz="4500" b="1" u="sng" dirty="0">
                <a:latin typeface="Times New Roman" panose="02020603050405020304" pitchFamily="18" charset="0"/>
                <a:cs typeface="Times New Roman" panose="02020603050405020304" pitchFamily="18" charset="0"/>
              </a:rPr>
              <a:t>Modules</a:t>
            </a:r>
            <a:br>
              <a:rPr lang="en-US" sz="4500" b="1" u="sng" dirty="0">
                <a:latin typeface="Times New Roman" panose="02020603050405020304" pitchFamily="18" charset="0"/>
                <a:cs typeface="Times New Roman" panose="02020603050405020304" pitchFamily="18" charset="0"/>
              </a:rPr>
            </a:br>
            <a:br>
              <a:rPr lang="en-US" sz="7500" b="1" dirty="0"/>
            </a:br>
            <a:endParaRPr lang="en-US" sz="3200" b="1" dirty="0"/>
          </a:p>
        </p:txBody>
      </p:sp>
      <p:sp>
        <p:nvSpPr>
          <p:cNvPr id="3" name="Content Placeholder 2"/>
          <p:cNvSpPr txBox="1">
            <a:spLocks/>
          </p:cNvSpPr>
          <p:nvPr/>
        </p:nvSpPr>
        <p:spPr>
          <a:xfrm>
            <a:off x="355600" y="2129081"/>
            <a:ext cx="15544800" cy="6100519"/>
          </a:xfrm>
          <a:prstGeom prst="rect">
            <a:avLst/>
          </a:prstGeom>
        </p:spPr>
        <p:txBody>
          <a:bodyPr lIns="104498" tIns="52249" rIns="104498" bIns="52249"/>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en-US" sz="2800" dirty="0">
                <a:solidFill>
                  <a:schemeClr val="tx1"/>
                </a:solidFill>
                <a:latin typeface="Times New Roman" panose="02020603050405020304" pitchFamily="18" charset="0"/>
                <a:cs typeface="Times New Roman" panose="02020603050405020304" pitchFamily="18" charset="0"/>
              </a:rPr>
              <a:t>The modules of the project are listed below:</a:t>
            </a:r>
          </a:p>
          <a:p>
            <a:pPr marL="457200" indent="-457200" algn="just">
              <a:buFont typeface="Arial" panose="020B0604020202020204" pitchFamily="34" charset="0"/>
              <a:buChar char="•"/>
            </a:pPr>
            <a:r>
              <a:rPr lang="fr-FR" sz="3200" b="1" dirty="0">
                <a:solidFill>
                  <a:schemeClr val="tx1"/>
                </a:solidFill>
                <a:latin typeface="Times New Roman" panose="02020603050405020304" pitchFamily="18" charset="0"/>
                <a:cs typeface="Times New Roman" panose="02020603050405020304" pitchFamily="18" charset="0"/>
              </a:rPr>
              <a:t>Module 1:</a:t>
            </a:r>
            <a:r>
              <a:rPr lang="fr-FR" sz="2800" dirty="0">
                <a:solidFill>
                  <a:schemeClr val="tx1"/>
                </a:solidFill>
                <a:latin typeface="Times New Roman" panose="02020603050405020304" pitchFamily="18" charset="0"/>
                <a:cs typeface="Times New Roman" panose="02020603050405020304" pitchFamily="18" charset="0"/>
              </a:rPr>
              <a:t> </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Profile Management</a:t>
            </a:r>
            <a:endParaRPr lang="fr-FR" sz="28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b="1" dirty="0">
                <a:solidFill>
                  <a:schemeClr val="tx1"/>
                </a:solidFill>
                <a:latin typeface="Times New Roman" panose="02020603050405020304" pitchFamily="18" charset="0"/>
                <a:cs typeface="Times New Roman" panose="02020603050405020304" pitchFamily="18" charset="0"/>
              </a:rPr>
              <a:t>Module 2:</a:t>
            </a:r>
            <a:r>
              <a:rPr lang="en-US" sz="3200" dirty="0">
                <a:solidFill>
                  <a:schemeClr val="tx1"/>
                </a:solidFill>
                <a:latin typeface="Times New Roman" panose="02020603050405020304" pitchFamily="18" charset="0"/>
                <a:cs typeface="Times New Roman" panose="02020603050405020304" pitchFamily="18" charset="0"/>
              </a:rPr>
              <a:t> </a:t>
            </a:r>
            <a:r>
              <a:rPr lang="en-US" sz="2800" dirty="0">
                <a:solidFill>
                  <a:srgbClr val="000000"/>
                </a:solidFill>
                <a:effectLst/>
                <a:latin typeface="Times New Roman" panose="02020603050405020304" pitchFamily="18" charset="0"/>
                <a:ea typeface="Times New Roman" panose="02020603050405020304" pitchFamily="18" charset="0"/>
              </a:rPr>
              <a:t>Place Voice Record</a:t>
            </a:r>
            <a:r>
              <a:rPr lang="en-US" sz="2400" dirty="0">
                <a:solidFill>
                  <a:srgbClr val="000000"/>
                </a:solidFill>
                <a:effectLst/>
                <a:latin typeface="Times New Roman" panose="02020603050405020304" pitchFamily="18" charset="0"/>
                <a:ea typeface="Times New Roman" panose="02020603050405020304" pitchFamily="18" charset="0"/>
              </a:rPr>
              <a:t> </a:t>
            </a: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b="1" dirty="0">
                <a:solidFill>
                  <a:schemeClr val="tx1"/>
                </a:solidFill>
                <a:latin typeface="Times New Roman" panose="02020603050405020304" pitchFamily="18" charset="0"/>
                <a:cs typeface="Times New Roman" panose="02020603050405020304" pitchFamily="18" charset="0"/>
              </a:rPr>
              <a:t>Module 3:</a:t>
            </a:r>
            <a:r>
              <a:rPr lang="en-US" sz="3200" dirty="0">
                <a:solidFill>
                  <a:schemeClr val="tx1"/>
                </a:solidFill>
                <a:latin typeface="Times New Roman" panose="02020603050405020304" pitchFamily="18" charset="0"/>
                <a:cs typeface="Times New Roman" panose="02020603050405020304" pitchFamily="18" charset="0"/>
              </a:rPr>
              <a:t> </a:t>
            </a:r>
            <a:r>
              <a:rPr lang="en-US" sz="2800" dirty="0">
                <a:solidFill>
                  <a:srgbClr val="000000"/>
                </a:solidFill>
                <a:effectLst/>
                <a:latin typeface="Times New Roman" panose="02020603050405020304" pitchFamily="18" charset="0"/>
                <a:ea typeface="Times New Roman" panose="02020603050405020304" pitchFamily="18" charset="0"/>
              </a:rPr>
              <a:t>Sound to Face Vector Model</a:t>
            </a: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fr-FR" sz="3200" b="1" dirty="0">
                <a:solidFill>
                  <a:schemeClr val="tx1"/>
                </a:solidFill>
                <a:latin typeface="Times New Roman" panose="02020603050405020304" pitchFamily="18" charset="0"/>
                <a:cs typeface="Times New Roman" panose="02020603050405020304" pitchFamily="18" charset="0"/>
              </a:rPr>
              <a:t>Module</a:t>
            </a:r>
            <a:r>
              <a:rPr lang="fr-FR" sz="3200" dirty="0">
                <a:solidFill>
                  <a:schemeClr val="tx1"/>
                </a:solidFill>
                <a:latin typeface="Times New Roman" panose="02020603050405020304" pitchFamily="18" charset="0"/>
                <a:cs typeface="Times New Roman" panose="02020603050405020304" pitchFamily="18" charset="0"/>
              </a:rPr>
              <a:t> </a:t>
            </a:r>
            <a:r>
              <a:rPr lang="fr-FR" sz="3200" b="1" dirty="0">
                <a:solidFill>
                  <a:schemeClr val="tx1"/>
                </a:solidFill>
                <a:latin typeface="Times New Roman" panose="02020603050405020304" pitchFamily="18" charset="0"/>
                <a:cs typeface="Times New Roman" panose="02020603050405020304" pitchFamily="18" charset="0"/>
              </a:rPr>
              <a:t>4:</a:t>
            </a:r>
            <a:r>
              <a:rPr lang="fr-FR" sz="3200" dirty="0">
                <a:solidFill>
                  <a:schemeClr val="tx1"/>
                </a:solidFill>
                <a:latin typeface="Times New Roman" panose="02020603050405020304" pitchFamily="18" charset="0"/>
                <a:cs typeface="Times New Roman" panose="02020603050405020304" pitchFamily="18" charset="0"/>
              </a:rPr>
              <a:t> </a:t>
            </a:r>
            <a:r>
              <a:rPr lang="en-US" sz="2800" dirty="0">
                <a:solidFill>
                  <a:srgbClr val="000000"/>
                </a:solidFill>
                <a:effectLst/>
                <a:latin typeface="Times New Roman" panose="02020603050405020304" pitchFamily="18" charset="0"/>
                <a:ea typeface="Times New Roman" panose="02020603050405020304" pitchFamily="18" charset="0"/>
              </a:rPr>
              <a:t>Face-Vector to Face-Image Model</a:t>
            </a:r>
            <a:endParaRPr lang="fr-FR" sz="32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fr-FR" sz="3200" b="1" dirty="0">
                <a:solidFill>
                  <a:schemeClr val="tx1"/>
                </a:solidFill>
                <a:latin typeface="Times New Roman" panose="02020603050405020304" pitchFamily="18" charset="0"/>
                <a:cs typeface="Times New Roman" panose="02020603050405020304" pitchFamily="18" charset="0"/>
              </a:rPr>
              <a:t>Module 5:</a:t>
            </a:r>
            <a:r>
              <a:rPr lang="fr-FR" sz="3200" dirty="0">
                <a:solidFill>
                  <a:schemeClr val="tx1"/>
                </a:solidFill>
                <a:latin typeface="Times New Roman" panose="02020603050405020304" pitchFamily="18" charset="0"/>
                <a:cs typeface="Times New Roman" panose="02020603050405020304" pitchFamily="18" charset="0"/>
              </a:rPr>
              <a:t> </a:t>
            </a:r>
            <a:r>
              <a:rPr lang="en-US" sz="2800" dirty="0">
                <a:solidFill>
                  <a:srgbClr val="000000"/>
                </a:solidFill>
                <a:effectLst/>
                <a:latin typeface="Times New Roman" panose="02020603050405020304" pitchFamily="18" charset="0"/>
                <a:ea typeface="Times New Roman" panose="02020603050405020304" pitchFamily="18" charset="0"/>
              </a:rPr>
              <a:t>Image View Customization</a:t>
            </a:r>
            <a:endParaRPr lang="fr-FR" sz="32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b="1" dirty="0">
                <a:solidFill>
                  <a:schemeClr val="tx1"/>
                </a:solidFill>
                <a:latin typeface="Times New Roman" panose="02020603050405020304" pitchFamily="18" charset="0"/>
                <a:cs typeface="Times New Roman" panose="02020603050405020304" pitchFamily="18" charset="0"/>
              </a:rPr>
              <a:t>Module 6:</a:t>
            </a:r>
            <a:r>
              <a:rPr lang="en-US" sz="3200" dirty="0">
                <a:solidFill>
                  <a:schemeClr val="tx1"/>
                </a:solidFill>
                <a:latin typeface="Times New Roman" panose="02020603050405020304" pitchFamily="18" charset="0"/>
                <a:cs typeface="Times New Roman" panose="02020603050405020304" pitchFamily="18" charset="0"/>
              </a:rPr>
              <a:t> </a:t>
            </a:r>
            <a:r>
              <a:rPr lang="en-US" sz="2800" dirty="0">
                <a:solidFill>
                  <a:srgbClr val="000000"/>
                </a:solidFill>
                <a:effectLst/>
                <a:latin typeface="Times New Roman" panose="02020603050405020304" pitchFamily="18" charset="0"/>
                <a:ea typeface="Times New Roman" panose="02020603050405020304" pitchFamily="18" charset="0"/>
              </a:rPr>
              <a:t>Features Enhancer.</a:t>
            </a: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b="1" dirty="0">
                <a:solidFill>
                  <a:schemeClr val="tx1"/>
                </a:solidFill>
                <a:latin typeface="Times New Roman" panose="02020603050405020304" pitchFamily="18" charset="0"/>
                <a:cs typeface="Times New Roman" panose="02020603050405020304" pitchFamily="18" charset="0"/>
              </a:rPr>
              <a:t>Module 7:</a:t>
            </a:r>
            <a:r>
              <a:rPr lang="en-US" sz="3200" dirty="0">
                <a:solidFill>
                  <a:schemeClr val="tx1"/>
                </a:solidFill>
                <a:latin typeface="Times New Roman" panose="02020603050405020304" pitchFamily="18" charset="0"/>
                <a:cs typeface="Times New Roman" panose="02020603050405020304" pitchFamily="18" charset="0"/>
              </a:rPr>
              <a:t> </a:t>
            </a:r>
            <a:r>
              <a:rPr lang="en-US" sz="2800" dirty="0">
                <a:solidFill>
                  <a:srgbClr val="000000"/>
                </a:solidFill>
                <a:effectLst/>
                <a:latin typeface="Times New Roman" panose="02020603050405020304" pitchFamily="18" charset="0"/>
                <a:ea typeface="Times New Roman" panose="02020603050405020304" pitchFamily="18" charset="0"/>
              </a:rPr>
              <a:t>Insight Panel</a:t>
            </a:r>
            <a:endParaRPr lang="en-US" sz="2400" dirty="0">
              <a:solidFill>
                <a:srgbClr val="000000"/>
              </a:solidFill>
              <a:effectLst/>
              <a:latin typeface="Times New Roman" panose="02020603050405020304" pitchFamily="18" charset="0"/>
              <a:ea typeface="Times New Roman" panose="02020603050405020304" pitchFamily="18" charset="0"/>
            </a:endParaRPr>
          </a:p>
          <a:p>
            <a:pPr marL="457200" indent="-457200" algn="just">
              <a:buFont typeface="Arial" panose="020B0604020202020204" pitchFamily="34" charset="0"/>
              <a:buChar char="•"/>
            </a:pPr>
            <a:r>
              <a:rPr lang="en-US" sz="3200" b="1" dirty="0">
                <a:solidFill>
                  <a:srgbClr val="000000"/>
                </a:solidFill>
                <a:latin typeface="Times New Roman" panose="02020603050405020304" pitchFamily="18" charset="0"/>
                <a:cs typeface="Times New Roman" panose="02020603050405020304" pitchFamily="18" charset="0"/>
              </a:rPr>
              <a:t>Module 8:</a:t>
            </a:r>
            <a:r>
              <a:rPr lang="en-US" sz="2400" dirty="0">
                <a:solidFill>
                  <a:srgbClr val="000000"/>
                </a:solidFill>
                <a:latin typeface="Times New Roman" panose="02020603050405020304" pitchFamily="18" charset="0"/>
                <a:cs typeface="Times New Roman" panose="02020603050405020304" pitchFamily="18" charset="0"/>
              </a:rPr>
              <a:t> </a:t>
            </a:r>
            <a:r>
              <a:rPr lang="en-US" sz="2800" dirty="0">
                <a:solidFill>
                  <a:srgbClr val="000000"/>
                </a:solidFill>
                <a:latin typeface="Times New Roman" panose="02020603050405020304" pitchFamily="18" charset="0"/>
                <a:cs typeface="Times New Roman" panose="02020603050405020304" pitchFamily="18" charset="0"/>
              </a:rPr>
              <a:t>Feedback panel</a:t>
            </a: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b="1" dirty="0">
                <a:solidFill>
                  <a:schemeClr val="tx1"/>
                </a:solidFill>
                <a:latin typeface="Times New Roman" panose="02020603050405020304" pitchFamily="18" charset="0"/>
                <a:cs typeface="Times New Roman" panose="02020603050405020304" pitchFamily="18" charset="0"/>
              </a:rPr>
              <a:t>Module 9:</a:t>
            </a:r>
            <a:r>
              <a:rPr lang="en-US" sz="2800" dirty="0">
                <a:solidFill>
                  <a:schemeClr val="tx1"/>
                </a:solidFill>
                <a:latin typeface="Times New Roman" panose="02020603050405020304" pitchFamily="18" charset="0"/>
                <a:cs typeface="Times New Roman" panose="02020603050405020304" pitchFamily="18" charset="0"/>
              </a:rPr>
              <a:t> Help and Support</a:t>
            </a:r>
          </a:p>
          <a:p>
            <a:pPr algn="just"/>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914400" lvl="1" indent="-457200" algn="just">
              <a:buFont typeface="Arial" panose="020B0604020202020204" pitchFamily="34" charset="0"/>
              <a:buChar char="•"/>
            </a:pPr>
            <a:endParaRPr lang="en-US" sz="26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3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089463"/>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0497BFB321424AA6ECF9DBB968597F" ma:contentTypeVersion="6" ma:contentTypeDescription="Create a new document." ma:contentTypeScope="" ma:versionID="0d4142df0750ad264c4635eaeec3d43c">
  <xsd:schema xmlns:xsd="http://www.w3.org/2001/XMLSchema" xmlns:xs="http://www.w3.org/2001/XMLSchema" xmlns:p="http://schemas.microsoft.com/office/2006/metadata/properties" xmlns:ns2="ecc46cef-deed-4e15-8ee5-3f6a1a347984" xmlns:ns3="f5822e13-6bbd-4a74-a51f-cef41f4c226e" targetNamespace="http://schemas.microsoft.com/office/2006/metadata/properties" ma:root="true" ma:fieldsID="eb9580a81df3c6e0511f2ba42bcdca12" ns2:_="" ns3:_="">
    <xsd:import namespace="ecc46cef-deed-4e15-8ee5-3f6a1a347984"/>
    <xsd:import namespace="f5822e13-6bbd-4a74-a51f-cef41f4c226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c46cef-deed-4e15-8ee5-3f6a1a3479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5822e13-6bbd-4a74-a51f-cef41f4c226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511C13-FF02-458F-8327-3B012E9FAD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c46cef-deed-4e15-8ee5-3f6a1a347984"/>
    <ds:schemaRef ds:uri="f5822e13-6bbd-4a74-a51f-cef41f4c226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D73F80-5B29-432F-885C-3D863A69CDCC}">
  <ds:schemaRefs>
    <ds:schemaRef ds:uri="http://schemas.microsoft.com/sharepoint/v3/contenttype/forms"/>
  </ds:schemaRefs>
</ds:datastoreItem>
</file>

<file path=customXml/itemProps3.xml><?xml version="1.0" encoding="utf-8"?>
<ds:datastoreItem xmlns:ds="http://schemas.openxmlformats.org/officeDocument/2006/customXml" ds:itemID="{935C0ACA-DA63-4E3C-9EBF-92548882E91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329</TotalTime>
  <Words>1708</Words>
  <Application>Microsoft Office PowerPoint</Application>
  <PresentationFormat>Custom</PresentationFormat>
  <Paragraphs>288</Paragraphs>
  <Slides>55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Times</vt:lpstr>
      <vt:lpstr>Times New Roman</vt:lpstr>
      <vt:lpstr>2_Office Theme</vt:lpstr>
      <vt:lpstr>Department Of Computer Science  </vt:lpstr>
      <vt:lpstr>Software Requirement Specification  Renters/Proprietors Coordination Application  </vt:lpstr>
      <vt:lpstr>Project Category  </vt:lpstr>
      <vt:lpstr>Research Based Project  </vt:lpstr>
      <vt:lpstr>Introduction  </vt:lpstr>
      <vt:lpstr>Tools and Technologies    </vt:lpstr>
      <vt:lpstr>Scope  </vt:lpstr>
      <vt:lpstr>Scope  </vt:lpstr>
      <vt:lpstr>Modules  </vt:lpstr>
      <vt:lpstr>Software Process Methodology </vt:lpstr>
      <vt:lpstr>Software Design Methodology </vt:lpstr>
      <vt:lpstr>Process Flow Diagram of Proposed Project </vt:lpstr>
      <vt:lpstr>Architecture Diagram of Proposed Project </vt:lpstr>
      <vt:lpstr>Use Case Diagram  </vt:lpstr>
      <vt:lpstr>Use Case Diagram  </vt:lpstr>
      <vt:lpstr>Use Case Diagram  </vt:lpstr>
      <vt:lpstr>Use Case Diagram  </vt:lpstr>
      <vt:lpstr>Use Case Diagram  </vt:lpstr>
      <vt:lpstr>Activity Diagrams </vt:lpstr>
      <vt:lpstr>Activity Diagrams </vt:lpstr>
      <vt:lpstr>Activity Diagrams </vt:lpstr>
      <vt:lpstr>Activity Diagrams </vt:lpstr>
      <vt:lpstr>Activity Diagrams </vt:lpstr>
      <vt:lpstr>Activity Diagrams </vt:lpstr>
      <vt:lpstr>Activity Diagrams </vt:lpstr>
      <vt:lpstr>Activity Diagrams </vt:lpstr>
      <vt:lpstr>Sequence Diagram </vt:lpstr>
      <vt:lpstr>Sequence Diagram </vt:lpstr>
      <vt:lpstr>Sequence Diagram </vt:lpstr>
      <vt:lpstr>Sequence Diagram </vt:lpstr>
      <vt:lpstr>Sequence Diagram </vt:lpstr>
      <vt:lpstr>Sequence Diagram </vt:lpstr>
      <vt:lpstr>Sequence Diagram </vt:lpstr>
      <vt:lpstr>Sequence Diagram </vt:lpstr>
      <vt:lpstr>Data Design </vt:lpstr>
      <vt:lpstr>Data Design </vt:lpstr>
      <vt:lpstr>Algorithm &amp; Implementation</vt:lpstr>
      <vt:lpstr>Algorithm &amp; Implementation</vt:lpstr>
      <vt:lpstr>Algorithm &amp; Implementation</vt:lpstr>
      <vt:lpstr>Algorithm &amp; Implementation</vt:lpstr>
      <vt:lpstr>Algorithm &amp; Implementation</vt:lpstr>
      <vt:lpstr>Human Computer Design</vt:lpstr>
      <vt:lpstr>Human Computer Design</vt:lpstr>
      <vt:lpstr>Human Computer Design</vt:lpstr>
      <vt:lpstr>User Interfaces</vt:lpstr>
      <vt:lpstr>User Interfaces</vt:lpstr>
      <vt:lpstr>User Interfaces</vt:lpstr>
      <vt:lpstr>User Interfaces</vt:lpstr>
      <vt:lpstr>User Interfaces</vt:lpstr>
      <vt:lpstr>User Interfaces</vt:lpstr>
      <vt:lpstr>User Interfaces</vt:lpstr>
      <vt:lpstr>Conclusion    </vt:lpstr>
      <vt:lpstr>References</vt:lpstr>
      <vt:lpstr>Plagarism Report</vt:lpstr>
      <vt:lpstr>Questions and 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TRA</dc:creator>
  <cp:lastModifiedBy>SHAHZANEER AHMED</cp:lastModifiedBy>
  <cp:revision>1114</cp:revision>
  <dcterms:created xsi:type="dcterms:W3CDTF">2006-08-16T00:00:00Z</dcterms:created>
  <dcterms:modified xsi:type="dcterms:W3CDTF">2022-12-02T15:50:29Z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0x010100430497BFB321424AA6ECF9DBB968597F</vt:lpwstr>
  </property>
</Properties>
</file>